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3" r:id="rId5"/>
  </p:sldMasterIdLst>
  <p:notesMasterIdLst>
    <p:notesMasterId r:id="rId7"/>
  </p:notesMasterIdLst>
  <p:handoutMasterIdLst>
    <p:handoutMasterId r:id="rId8"/>
  </p:handoutMasterIdLst>
  <p:sldIdLst>
    <p:sldId id="146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14F9E"/>
    <a:srgbClr val="993366"/>
    <a:srgbClr val="003594"/>
    <a:srgbClr val="DBEDF9"/>
    <a:srgbClr val="CDE0FF"/>
    <a:srgbClr val="006600"/>
    <a:srgbClr val="FFCCCC"/>
    <a:srgbClr val="8C8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0166-C39E-4F7E-8D30-8BF2BEDE97EF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74FDE-7DA4-4E73-AE76-43F99913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1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1" y="1543051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8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1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1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1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30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365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61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8213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66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137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122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2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41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86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3264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9785"/>
            <a:ext cx="2057400" cy="41302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9785"/>
            <a:ext cx="6019800" cy="41302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98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9785"/>
            <a:ext cx="8229600" cy="4130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71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1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4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6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  <p:sldLayoutId id="2147483673" r:id="rId14"/>
    <p:sldLayoutId id="2147483689" r:id="rId15"/>
    <p:sldLayoutId id="214748369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8"/>
          <p:cNvGrpSpPr>
            <a:grpSpLocks/>
          </p:cNvGrpSpPr>
          <p:nvPr/>
        </p:nvGrpSpPr>
        <p:grpSpPr bwMode="auto">
          <a:xfrm>
            <a:off x="0" y="-1191"/>
            <a:ext cx="7850188" cy="5123260"/>
            <a:chOff x="0" y="-1588"/>
            <a:chExt cx="7850188" cy="6831014"/>
          </a:xfrm>
        </p:grpSpPr>
        <p:sp>
          <p:nvSpPr>
            <p:cNvPr id="8200" name="Freeform 5"/>
            <p:cNvSpPr>
              <a:spLocks/>
            </p:cNvSpPr>
            <p:nvPr userDrawn="1"/>
          </p:nvSpPr>
          <p:spPr bwMode="auto">
            <a:xfrm>
              <a:off x="0" y="-1588"/>
              <a:ext cx="5313363" cy="6831014"/>
            </a:xfrm>
            <a:custGeom>
              <a:avLst/>
              <a:gdLst>
                <a:gd name="T0" fmla="*/ 2147483646 w 2380"/>
                <a:gd name="T1" fmla="*/ 2147483646 h 3060"/>
                <a:gd name="T2" fmla="*/ 2147483646 w 2380"/>
                <a:gd name="T3" fmla="*/ 2147483646 h 3060"/>
                <a:gd name="T4" fmla="*/ 2147483646 w 2380"/>
                <a:gd name="T5" fmla="*/ 0 h 3060"/>
                <a:gd name="T6" fmla="*/ 0 w 2380"/>
                <a:gd name="T7" fmla="*/ 0 h 3060"/>
                <a:gd name="T8" fmla="*/ 0 w 2380"/>
                <a:gd name="T9" fmla="*/ 2147483646 h 3060"/>
                <a:gd name="T10" fmla="*/ 2147483646 w 2380"/>
                <a:gd name="T11" fmla="*/ 2147483646 h 3060"/>
                <a:gd name="T12" fmla="*/ 2147483646 w 2380"/>
                <a:gd name="T13" fmla="*/ 2147483646 h 3060"/>
                <a:gd name="T14" fmla="*/ 2147483646 w 2380"/>
                <a:gd name="T15" fmla="*/ 2147483646 h 3060"/>
                <a:gd name="T16" fmla="*/ 2147483646 w 2380"/>
                <a:gd name="T17" fmla="*/ 2147483646 h 30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0" h="3060">
                  <a:moveTo>
                    <a:pt x="194" y="3004"/>
                  </a:moveTo>
                  <a:cubicBezTo>
                    <a:pt x="120" y="3004"/>
                    <a:pt x="60" y="2944"/>
                    <a:pt x="60" y="287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60"/>
                    <a:pt x="0" y="3060"/>
                    <a:pt x="0" y="3060"/>
                  </a:cubicBezTo>
                  <a:cubicBezTo>
                    <a:pt x="2380" y="3060"/>
                    <a:pt x="2380" y="3060"/>
                    <a:pt x="2380" y="3060"/>
                  </a:cubicBezTo>
                  <a:cubicBezTo>
                    <a:pt x="2380" y="3004"/>
                    <a:pt x="2380" y="3004"/>
                    <a:pt x="2380" y="3004"/>
                  </a:cubicBezTo>
                  <a:cubicBezTo>
                    <a:pt x="1916" y="3004"/>
                    <a:pt x="1916" y="3004"/>
                    <a:pt x="1916" y="3004"/>
                  </a:cubicBezTo>
                  <a:lnTo>
                    <a:pt x="194" y="3004"/>
                  </a:lnTo>
                  <a:close/>
                </a:path>
              </a:pathLst>
            </a:custGeom>
            <a:solidFill>
              <a:srgbClr val="D51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 userDrawn="1"/>
          </p:nvSpPr>
          <p:spPr bwMode="auto">
            <a:xfrm>
              <a:off x="5340350" y="6704014"/>
              <a:ext cx="1241425" cy="125412"/>
            </a:xfrm>
            <a:prstGeom prst="rect">
              <a:avLst/>
            </a:prstGeom>
            <a:solidFill>
              <a:srgbClr val="E57125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02" name="Rectangle 7"/>
            <p:cNvSpPr>
              <a:spLocks noChangeArrowheads="1"/>
            </p:cNvSpPr>
            <p:nvPr userDrawn="1"/>
          </p:nvSpPr>
          <p:spPr bwMode="auto">
            <a:xfrm>
              <a:off x="6608763" y="6704014"/>
              <a:ext cx="1241425" cy="125412"/>
            </a:xfrm>
            <a:prstGeom prst="rect">
              <a:avLst/>
            </a:prstGeom>
            <a:solidFill>
              <a:srgbClr val="6D8D3B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>
                <a:solidFill>
                  <a:srgbClr val="000000"/>
                </a:solidFill>
              </a:endParaRPr>
            </a:p>
          </p:txBody>
        </p:sp>
      </p:grp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7877175" y="5028010"/>
            <a:ext cx="1239838" cy="94059"/>
          </a:xfrm>
          <a:prstGeom prst="rect">
            <a:avLst/>
          </a:prstGeom>
          <a:solidFill>
            <a:srgbClr val="116697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36294"/>
            <a:ext cx="19494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44"/>
          <p:cNvSpPr txBox="1">
            <a:spLocks/>
          </p:cNvSpPr>
          <p:nvPr/>
        </p:nvSpPr>
        <p:spPr>
          <a:xfrm>
            <a:off x="34925" y="491728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8239598-61C2-4E72-84A8-051055F9DF1F}" type="slidenum">
              <a:rPr lang="en-US" altLang="en-US" sz="750" smtClean="0">
                <a:solidFill>
                  <a:srgbClr val="F9C7D5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750">
              <a:solidFill>
                <a:srgbClr val="F9C7D5"/>
              </a:solidFill>
            </a:endParaRPr>
          </a:p>
        </p:txBody>
      </p:sp>
      <p:sp>
        <p:nvSpPr>
          <p:cNvPr id="8198" name="Title Placeholder 43"/>
          <p:cNvSpPr>
            <a:spLocks noGrp="1"/>
          </p:cNvSpPr>
          <p:nvPr>
            <p:ph type="title"/>
          </p:nvPr>
        </p:nvSpPr>
        <p:spPr bwMode="auto">
          <a:xfrm>
            <a:off x="457200" y="179785"/>
            <a:ext cx="82296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Text Placeholder 49"/>
          <p:cNvSpPr>
            <a:spLocks noGrp="1"/>
          </p:cNvSpPr>
          <p:nvPr>
            <p:ph type="body" idx="1"/>
          </p:nvPr>
        </p:nvSpPr>
        <p:spPr bwMode="auto">
          <a:xfrm>
            <a:off x="457200" y="938213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33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342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685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0287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17885" indent="-217885" algn="l" rtl="0" eaLnBrk="0" fontAlgn="base" hangingPunct="0">
        <a:lnSpc>
          <a:spcPct val="85000"/>
        </a:lnSpc>
        <a:spcBef>
          <a:spcPts val="9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195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165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tiff"/><Relationship Id="rId1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png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emf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D0EAC-2F88-5907-DC73-D60E1E17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5FC7A-D65C-D2A5-2AC3-85DDC01C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24076" y="4754999"/>
            <a:ext cx="2519262" cy="2325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1C1CA8-BA1B-327C-0CC7-5D41015B485B}"/>
              </a:ext>
            </a:extLst>
          </p:cNvPr>
          <p:cNvSpPr/>
          <p:nvPr/>
        </p:nvSpPr>
        <p:spPr>
          <a:xfrm>
            <a:off x="0" y="4605696"/>
            <a:ext cx="9144000" cy="510777"/>
          </a:xfrm>
          <a:prstGeom prst="rect">
            <a:avLst/>
          </a:prstGeom>
          <a:solidFill>
            <a:srgbClr val="014F9E"/>
          </a:solidFill>
          <a:ln>
            <a:solidFill>
              <a:srgbClr val="014F9E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75CAC-9272-F4A6-D79D-383C5F229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93234" y="4692119"/>
            <a:ext cx="3359016" cy="310039"/>
          </a:xfrm>
          <a:prstGeom prst="rect">
            <a:avLst/>
          </a:prstGeom>
        </p:spPr>
      </p:pic>
      <p:pic>
        <p:nvPicPr>
          <p:cNvPr id="6" name="Picture 6" descr="full color logos">
            <a:extLst>
              <a:ext uri="{FF2B5EF4-FFF2-40B4-BE49-F238E27FC236}">
                <a16:creationId xmlns:a16="http://schemas.microsoft.com/office/drawing/2014/main" id="{2E8421F3-64D0-C778-0B01-977ED27C2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4" t="3394" r="1527" b="37068"/>
          <a:stretch/>
        </p:blipFill>
        <p:spPr bwMode="auto">
          <a:xfrm>
            <a:off x="91750" y="4648444"/>
            <a:ext cx="1255659" cy="4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D0E783-DEE5-89AE-D981-881D14D08EF5}"/>
              </a:ext>
            </a:extLst>
          </p:cNvPr>
          <p:cNvSpPr txBox="1"/>
          <p:nvPr/>
        </p:nvSpPr>
        <p:spPr>
          <a:xfrm>
            <a:off x="1473201" y="-29133"/>
            <a:ext cx="747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Development of Mechanism-Based Therapies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F3E42-FAB5-108E-0E35-441C74339665}"/>
              </a:ext>
            </a:extLst>
          </p:cNvPr>
          <p:cNvSpPr txBox="1"/>
          <p:nvPr/>
        </p:nvSpPr>
        <p:spPr>
          <a:xfrm>
            <a:off x="-14308" y="14731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Savita Khanna</a:t>
            </a:r>
          </a:p>
        </p:txBody>
      </p:sp>
      <p:pic>
        <p:nvPicPr>
          <p:cNvPr id="13" name="Picture 2" descr="Savita Khanna, PhD – Regenerative ...">
            <a:extLst>
              <a:ext uri="{FF2B5EF4-FFF2-40B4-BE49-F238E27FC236}">
                <a16:creationId xmlns:a16="http://schemas.microsoft.com/office/drawing/2014/main" id="{4431FD64-C383-90AE-6A2C-EFCFC512C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r="-80"/>
          <a:stretch/>
        </p:blipFill>
        <p:spPr bwMode="auto">
          <a:xfrm>
            <a:off x="67960" y="109905"/>
            <a:ext cx="1578664" cy="14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8CCE2-4EE4-6121-0B2B-69CC29AB98E2}"/>
              </a:ext>
            </a:extLst>
          </p:cNvPr>
          <p:cNvSpPr txBox="1"/>
          <p:nvPr/>
        </p:nvSpPr>
        <p:spPr>
          <a:xfrm>
            <a:off x="1904926" y="395737"/>
            <a:ext cx="304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Brain injury (Stroke)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Cerebral collaterals &amp; their role in rescue against acute ischemic stroke in diabetic mice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B574C-934C-EB13-6BA8-740F288FF4EC}"/>
              </a:ext>
            </a:extLst>
          </p:cNvPr>
          <p:cNvSpPr txBox="1"/>
          <p:nvPr/>
        </p:nvSpPr>
        <p:spPr>
          <a:xfrm>
            <a:off x="-14100" y="2001964"/>
            <a:ext cx="26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Diabetic peripheral neuropathy (DPN):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Neurotrophic skin reprogramming to rescue DPN </a:t>
            </a:r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533B7B6E-92CC-E7FE-8114-5A1971200545}"/>
              </a:ext>
            </a:extLst>
          </p:cNvPr>
          <p:cNvGrpSpPr>
            <a:grpSpLocks noChangeAspect="1"/>
          </p:cNvGrpSpPr>
          <p:nvPr/>
        </p:nvGrpSpPr>
        <p:grpSpPr>
          <a:xfrm>
            <a:off x="5188027" y="1550534"/>
            <a:ext cx="967502" cy="954106"/>
            <a:chOff x="275585" y="2513345"/>
            <a:chExt cx="1475422" cy="1454994"/>
          </a:xfrm>
        </p:grpSpPr>
        <p:pic>
          <p:nvPicPr>
            <p:cNvPr id="10242" name="Picture 320">
              <a:extLst>
                <a:ext uri="{FF2B5EF4-FFF2-40B4-BE49-F238E27FC236}">
                  <a16:creationId xmlns:a16="http://schemas.microsoft.com/office/drawing/2014/main" id="{6EDE8664-E7C7-E46C-FB7F-3D739BF3F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" b="-2"/>
            <a:stretch>
              <a:fillRect/>
            </a:stretch>
          </p:blipFill>
          <p:spPr bwMode="auto">
            <a:xfrm>
              <a:off x="275585" y="2513345"/>
              <a:ext cx="1475422" cy="145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10244">
              <a:extLst>
                <a:ext uri="{FF2B5EF4-FFF2-40B4-BE49-F238E27FC236}">
                  <a16:creationId xmlns:a16="http://schemas.microsoft.com/office/drawing/2014/main" id="{7F9A2EDB-0393-BC2F-6223-4DC17B248A85}"/>
                </a:ext>
              </a:extLst>
            </p:cNvPr>
            <p:cNvSpPr/>
            <p:nvPr/>
          </p:nvSpPr>
          <p:spPr bwMode="auto">
            <a:xfrm>
              <a:off x="1189631" y="3053768"/>
              <a:ext cx="342900" cy="490537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254" name="Group 10253">
            <a:extLst>
              <a:ext uri="{FF2B5EF4-FFF2-40B4-BE49-F238E27FC236}">
                <a16:creationId xmlns:a16="http://schemas.microsoft.com/office/drawing/2014/main" id="{723559D2-C696-3B6D-F51F-E1EE9713DB25}"/>
              </a:ext>
            </a:extLst>
          </p:cNvPr>
          <p:cNvGrpSpPr>
            <a:grpSpLocks noChangeAspect="1"/>
          </p:cNvGrpSpPr>
          <p:nvPr/>
        </p:nvGrpSpPr>
        <p:grpSpPr>
          <a:xfrm>
            <a:off x="6171349" y="1443174"/>
            <a:ext cx="998518" cy="1030379"/>
            <a:chOff x="3915202" y="2348917"/>
            <a:chExt cx="1715947" cy="1619422"/>
          </a:xfrm>
        </p:grpSpPr>
        <p:pic>
          <p:nvPicPr>
            <p:cNvPr id="25" name="Picture 452">
              <a:extLst>
                <a:ext uri="{FF2B5EF4-FFF2-40B4-BE49-F238E27FC236}">
                  <a16:creationId xmlns:a16="http://schemas.microsoft.com/office/drawing/2014/main" id="{1AC4D4A3-D35E-1045-529B-5998C6D6A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988"/>
            <a:stretch>
              <a:fillRect/>
            </a:stretch>
          </p:blipFill>
          <p:spPr bwMode="auto">
            <a:xfrm>
              <a:off x="3915202" y="2348917"/>
              <a:ext cx="1715947" cy="160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53">
              <a:extLst>
                <a:ext uri="{FF2B5EF4-FFF2-40B4-BE49-F238E27FC236}">
                  <a16:creationId xmlns:a16="http://schemas.microsoft.com/office/drawing/2014/main" id="{07BE737A-B128-4D6B-4B96-AFD67201F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5308" y="2583557"/>
              <a:ext cx="1616441" cy="1384782"/>
              <a:chOff x="3127489" y="386420"/>
              <a:chExt cx="2249952" cy="1927185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48AC65D-E0A2-EC26-190D-06C0C2E7D067}"/>
                  </a:ext>
                </a:extLst>
              </p:cNvPr>
              <p:cNvSpPr/>
              <p:nvPr/>
            </p:nvSpPr>
            <p:spPr>
              <a:xfrm>
                <a:off x="4011440" y="464178"/>
                <a:ext cx="1365575" cy="1782910"/>
              </a:xfrm>
              <a:custGeom>
                <a:avLst/>
                <a:gdLst>
                  <a:gd name="connsiteX0" fmla="*/ 496894 w 1365802"/>
                  <a:gd name="connsiteY0" fmla="*/ 73 h 1783380"/>
                  <a:gd name="connsiteX1" fmla="*/ 474148 w 1365802"/>
                  <a:gd name="connsiteY1" fmla="*/ 27368 h 1783380"/>
                  <a:gd name="connsiteX2" fmla="*/ 451402 w 1365802"/>
                  <a:gd name="connsiteY2" fmla="*/ 45565 h 1783380"/>
                  <a:gd name="connsiteX3" fmla="*/ 442303 w 1365802"/>
                  <a:gd name="connsiteY3" fmla="*/ 59213 h 1783380"/>
                  <a:gd name="connsiteX4" fmla="*/ 428655 w 1365802"/>
                  <a:gd name="connsiteY4" fmla="*/ 68312 h 1783380"/>
                  <a:gd name="connsiteX5" fmla="*/ 410458 w 1365802"/>
                  <a:gd name="connsiteY5" fmla="*/ 95607 h 1783380"/>
                  <a:gd name="connsiteX6" fmla="*/ 401360 w 1365802"/>
                  <a:gd name="connsiteY6" fmla="*/ 109255 h 1783380"/>
                  <a:gd name="connsiteX7" fmla="*/ 387712 w 1365802"/>
                  <a:gd name="connsiteY7" fmla="*/ 122903 h 1783380"/>
                  <a:gd name="connsiteX8" fmla="*/ 374064 w 1365802"/>
                  <a:gd name="connsiteY8" fmla="*/ 168395 h 1783380"/>
                  <a:gd name="connsiteX9" fmla="*/ 369515 w 1365802"/>
                  <a:gd name="connsiteY9" fmla="*/ 182043 h 1783380"/>
                  <a:gd name="connsiteX10" fmla="*/ 364966 w 1365802"/>
                  <a:gd name="connsiteY10" fmla="*/ 195691 h 1783380"/>
                  <a:gd name="connsiteX11" fmla="*/ 360417 w 1365802"/>
                  <a:gd name="connsiteY11" fmla="*/ 222986 h 1783380"/>
                  <a:gd name="connsiteX12" fmla="*/ 355867 w 1365802"/>
                  <a:gd name="connsiteY12" fmla="*/ 332168 h 1783380"/>
                  <a:gd name="connsiteX13" fmla="*/ 351318 w 1365802"/>
                  <a:gd name="connsiteY13" fmla="*/ 345816 h 1783380"/>
                  <a:gd name="connsiteX14" fmla="*/ 337670 w 1365802"/>
                  <a:gd name="connsiteY14" fmla="*/ 354915 h 1783380"/>
                  <a:gd name="connsiteX15" fmla="*/ 324022 w 1365802"/>
                  <a:gd name="connsiteY15" fmla="*/ 395858 h 1783380"/>
                  <a:gd name="connsiteX16" fmla="*/ 319473 w 1365802"/>
                  <a:gd name="connsiteY16" fmla="*/ 409506 h 1783380"/>
                  <a:gd name="connsiteX17" fmla="*/ 314924 w 1365802"/>
                  <a:gd name="connsiteY17" fmla="*/ 623321 h 1783380"/>
                  <a:gd name="connsiteX18" fmla="*/ 305825 w 1365802"/>
                  <a:gd name="connsiteY18" fmla="*/ 636968 h 1783380"/>
                  <a:gd name="connsiteX19" fmla="*/ 260333 w 1365802"/>
                  <a:gd name="connsiteY19" fmla="*/ 659715 h 1783380"/>
                  <a:gd name="connsiteX20" fmla="*/ 219390 w 1365802"/>
                  <a:gd name="connsiteY20" fmla="*/ 673362 h 1783380"/>
                  <a:gd name="connsiteX21" fmla="*/ 192094 w 1365802"/>
                  <a:gd name="connsiteY21" fmla="*/ 682461 h 1783380"/>
                  <a:gd name="connsiteX22" fmla="*/ 178446 w 1365802"/>
                  <a:gd name="connsiteY22" fmla="*/ 687010 h 1783380"/>
                  <a:gd name="connsiteX23" fmla="*/ 164799 w 1365802"/>
                  <a:gd name="connsiteY23" fmla="*/ 696109 h 1783380"/>
                  <a:gd name="connsiteX24" fmla="*/ 151151 w 1365802"/>
                  <a:gd name="connsiteY24" fmla="*/ 700658 h 1783380"/>
                  <a:gd name="connsiteX25" fmla="*/ 123855 w 1365802"/>
                  <a:gd name="connsiteY25" fmla="*/ 718855 h 1783380"/>
                  <a:gd name="connsiteX26" fmla="*/ 110208 w 1365802"/>
                  <a:gd name="connsiteY26" fmla="*/ 727953 h 1783380"/>
                  <a:gd name="connsiteX27" fmla="*/ 92011 w 1365802"/>
                  <a:gd name="connsiteY27" fmla="*/ 768897 h 1783380"/>
                  <a:gd name="connsiteX28" fmla="*/ 87461 w 1365802"/>
                  <a:gd name="connsiteY28" fmla="*/ 782544 h 1783380"/>
                  <a:gd name="connsiteX29" fmla="*/ 101109 w 1365802"/>
                  <a:gd name="connsiteY29" fmla="*/ 809840 h 1783380"/>
                  <a:gd name="connsiteX30" fmla="*/ 114757 w 1365802"/>
                  <a:gd name="connsiteY30" fmla="*/ 818938 h 1783380"/>
                  <a:gd name="connsiteX31" fmla="*/ 132954 w 1365802"/>
                  <a:gd name="connsiteY31" fmla="*/ 846234 h 1783380"/>
                  <a:gd name="connsiteX32" fmla="*/ 142052 w 1365802"/>
                  <a:gd name="connsiteY32" fmla="*/ 873530 h 1783380"/>
                  <a:gd name="connsiteX33" fmla="*/ 146602 w 1365802"/>
                  <a:gd name="connsiteY33" fmla="*/ 887177 h 1783380"/>
                  <a:gd name="connsiteX34" fmla="*/ 142052 w 1365802"/>
                  <a:gd name="connsiteY34" fmla="*/ 928121 h 1783380"/>
                  <a:gd name="connsiteX35" fmla="*/ 78363 w 1365802"/>
                  <a:gd name="connsiteY35" fmla="*/ 932670 h 1783380"/>
                  <a:gd name="connsiteX36" fmla="*/ 51067 w 1365802"/>
                  <a:gd name="connsiteY36" fmla="*/ 941768 h 1783380"/>
                  <a:gd name="connsiteX37" fmla="*/ 37420 w 1365802"/>
                  <a:gd name="connsiteY37" fmla="*/ 946318 h 1783380"/>
                  <a:gd name="connsiteX38" fmla="*/ 23772 w 1365802"/>
                  <a:gd name="connsiteY38" fmla="*/ 950867 h 1783380"/>
                  <a:gd name="connsiteX39" fmla="*/ 10124 w 1365802"/>
                  <a:gd name="connsiteY39" fmla="*/ 959965 h 1783380"/>
                  <a:gd name="connsiteX40" fmla="*/ 1025 w 1365802"/>
                  <a:gd name="connsiteY40" fmla="*/ 987261 h 1783380"/>
                  <a:gd name="connsiteX41" fmla="*/ 10124 w 1365802"/>
                  <a:gd name="connsiteY41" fmla="*/ 1005458 h 1783380"/>
                  <a:gd name="connsiteX42" fmla="*/ 64715 w 1365802"/>
                  <a:gd name="connsiteY42" fmla="*/ 1032753 h 1783380"/>
                  <a:gd name="connsiteX43" fmla="*/ 78363 w 1365802"/>
                  <a:gd name="connsiteY43" fmla="*/ 1037303 h 1783380"/>
                  <a:gd name="connsiteX44" fmla="*/ 105658 w 1365802"/>
                  <a:gd name="connsiteY44" fmla="*/ 1050950 h 1783380"/>
                  <a:gd name="connsiteX45" fmla="*/ 119306 w 1365802"/>
                  <a:gd name="connsiteY45" fmla="*/ 1064598 h 1783380"/>
                  <a:gd name="connsiteX46" fmla="*/ 132954 w 1365802"/>
                  <a:gd name="connsiteY46" fmla="*/ 1105541 h 1783380"/>
                  <a:gd name="connsiteX47" fmla="*/ 137503 w 1365802"/>
                  <a:gd name="connsiteY47" fmla="*/ 1119189 h 1783380"/>
                  <a:gd name="connsiteX48" fmla="*/ 160249 w 1365802"/>
                  <a:gd name="connsiteY48" fmla="*/ 1151034 h 1783380"/>
                  <a:gd name="connsiteX49" fmla="*/ 164799 w 1365802"/>
                  <a:gd name="connsiteY49" fmla="*/ 1164682 h 1783380"/>
                  <a:gd name="connsiteX50" fmla="*/ 178446 w 1365802"/>
                  <a:gd name="connsiteY50" fmla="*/ 1214724 h 1783380"/>
                  <a:gd name="connsiteX51" fmla="*/ 173897 w 1365802"/>
                  <a:gd name="connsiteY51" fmla="*/ 1278413 h 1783380"/>
                  <a:gd name="connsiteX52" fmla="*/ 164799 w 1365802"/>
                  <a:gd name="connsiteY52" fmla="*/ 1314807 h 1783380"/>
                  <a:gd name="connsiteX53" fmla="*/ 160249 w 1365802"/>
                  <a:gd name="connsiteY53" fmla="*/ 1351201 h 1783380"/>
                  <a:gd name="connsiteX54" fmla="*/ 155700 w 1365802"/>
                  <a:gd name="connsiteY54" fmla="*/ 1364849 h 1783380"/>
                  <a:gd name="connsiteX55" fmla="*/ 146602 w 1365802"/>
                  <a:gd name="connsiteY55" fmla="*/ 1433088 h 1783380"/>
                  <a:gd name="connsiteX56" fmla="*/ 151151 w 1365802"/>
                  <a:gd name="connsiteY56" fmla="*/ 1665100 h 1783380"/>
                  <a:gd name="connsiteX57" fmla="*/ 160249 w 1365802"/>
                  <a:gd name="connsiteY57" fmla="*/ 1696944 h 1783380"/>
                  <a:gd name="connsiteX58" fmla="*/ 164799 w 1365802"/>
                  <a:gd name="connsiteY58" fmla="*/ 1715141 h 1783380"/>
                  <a:gd name="connsiteX59" fmla="*/ 169348 w 1365802"/>
                  <a:gd name="connsiteY59" fmla="*/ 1728789 h 1783380"/>
                  <a:gd name="connsiteX60" fmla="*/ 214840 w 1365802"/>
                  <a:gd name="connsiteY60" fmla="*/ 1751535 h 1783380"/>
                  <a:gd name="connsiteX61" fmla="*/ 242136 w 1365802"/>
                  <a:gd name="connsiteY61" fmla="*/ 1760634 h 1783380"/>
                  <a:gd name="connsiteX62" fmla="*/ 269431 w 1365802"/>
                  <a:gd name="connsiteY62" fmla="*/ 1769733 h 1783380"/>
                  <a:gd name="connsiteX63" fmla="*/ 283079 w 1365802"/>
                  <a:gd name="connsiteY63" fmla="*/ 1774282 h 1783380"/>
                  <a:gd name="connsiteX64" fmla="*/ 346769 w 1365802"/>
                  <a:gd name="connsiteY64" fmla="*/ 1778831 h 1783380"/>
                  <a:gd name="connsiteX65" fmla="*/ 451402 w 1365802"/>
                  <a:gd name="connsiteY65" fmla="*/ 1774282 h 1783380"/>
                  <a:gd name="connsiteX66" fmla="*/ 478697 w 1365802"/>
                  <a:gd name="connsiteY66" fmla="*/ 1769733 h 1783380"/>
                  <a:gd name="connsiteX67" fmla="*/ 528739 w 1365802"/>
                  <a:gd name="connsiteY67" fmla="*/ 1765183 h 1783380"/>
                  <a:gd name="connsiteX68" fmla="*/ 788046 w 1365802"/>
                  <a:gd name="connsiteY68" fmla="*/ 1769733 h 1783380"/>
                  <a:gd name="connsiteX69" fmla="*/ 883581 w 1365802"/>
                  <a:gd name="connsiteY69" fmla="*/ 1778831 h 1783380"/>
                  <a:gd name="connsiteX70" fmla="*/ 933622 w 1365802"/>
                  <a:gd name="connsiteY70" fmla="*/ 1783380 h 1783380"/>
                  <a:gd name="connsiteX71" fmla="*/ 1015509 w 1365802"/>
                  <a:gd name="connsiteY71" fmla="*/ 1778831 h 1783380"/>
                  <a:gd name="connsiteX72" fmla="*/ 1042805 w 1365802"/>
                  <a:gd name="connsiteY72" fmla="*/ 1769733 h 1783380"/>
                  <a:gd name="connsiteX73" fmla="*/ 1056452 w 1365802"/>
                  <a:gd name="connsiteY73" fmla="*/ 1765183 h 1783380"/>
                  <a:gd name="connsiteX74" fmla="*/ 1070100 w 1365802"/>
                  <a:gd name="connsiteY74" fmla="*/ 1756085 h 1783380"/>
                  <a:gd name="connsiteX75" fmla="*/ 1101945 w 1365802"/>
                  <a:gd name="connsiteY75" fmla="*/ 1746986 h 1783380"/>
                  <a:gd name="connsiteX76" fmla="*/ 1124691 w 1365802"/>
                  <a:gd name="connsiteY76" fmla="*/ 1724240 h 1783380"/>
                  <a:gd name="connsiteX77" fmla="*/ 1129240 w 1365802"/>
                  <a:gd name="connsiteY77" fmla="*/ 1710592 h 1783380"/>
                  <a:gd name="connsiteX78" fmla="*/ 1142888 w 1365802"/>
                  <a:gd name="connsiteY78" fmla="*/ 1692395 h 1783380"/>
                  <a:gd name="connsiteX79" fmla="*/ 1161085 w 1365802"/>
                  <a:gd name="connsiteY79" fmla="*/ 1665100 h 1783380"/>
                  <a:gd name="connsiteX80" fmla="*/ 1202028 w 1365802"/>
                  <a:gd name="connsiteY80" fmla="*/ 1642353 h 1783380"/>
                  <a:gd name="connsiteX81" fmla="*/ 1215676 w 1365802"/>
                  <a:gd name="connsiteY81" fmla="*/ 1633255 h 1783380"/>
                  <a:gd name="connsiteX82" fmla="*/ 1229324 w 1365802"/>
                  <a:gd name="connsiteY82" fmla="*/ 1628706 h 1783380"/>
                  <a:gd name="connsiteX83" fmla="*/ 1252070 w 1365802"/>
                  <a:gd name="connsiteY83" fmla="*/ 1605959 h 1783380"/>
                  <a:gd name="connsiteX84" fmla="*/ 1274817 w 1365802"/>
                  <a:gd name="connsiteY84" fmla="*/ 1578664 h 1783380"/>
                  <a:gd name="connsiteX85" fmla="*/ 1293014 w 1365802"/>
                  <a:gd name="connsiteY85" fmla="*/ 1551368 h 1783380"/>
                  <a:gd name="connsiteX86" fmla="*/ 1302112 w 1365802"/>
                  <a:gd name="connsiteY86" fmla="*/ 1524073 h 1783380"/>
                  <a:gd name="connsiteX87" fmla="*/ 1311211 w 1365802"/>
                  <a:gd name="connsiteY87" fmla="*/ 1510425 h 1783380"/>
                  <a:gd name="connsiteX88" fmla="*/ 1320309 w 1365802"/>
                  <a:gd name="connsiteY88" fmla="*/ 1478580 h 1783380"/>
                  <a:gd name="connsiteX89" fmla="*/ 1333957 w 1365802"/>
                  <a:gd name="connsiteY89" fmla="*/ 1437637 h 1783380"/>
                  <a:gd name="connsiteX90" fmla="*/ 1338506 w 1365802"/>
                  <a:gd name="connsiteY90" fmla="*/ 1423989 h 1783380"/>
                  <a:gd name="connsiteX91" fmla="*/ 1343055 w 1365802"/>
                  <a:gd name="connsiteY91" fmla="*/ 1410341 h 1783380"/>
                  <a:gd name="connsiteX92" fmla="*/ 1347605 w 1365802"/>
                  <a:gd name="connsiteY92" fmla="*/ 1364849 h 1783380"/>
                  <a:gd name="connsiteX93" fmla="*/ 1352154 w 1365802"/>
                  <a:gd name="connsiteY93" fmla="*/ 1269315 h 1783380"/>
                  <a:gd name="connsiteX94" fmla="*/ 1361252 w 1365802"/>
                  <a:gd name="connsiteY94" fmla="*/ 1223822 h 1783380"/>
                  <a:gd name="connsiteX95" fmla="*/ 1365802 w 1365802"/>
                  <a:gd name="connsiteY95" fmla="*/ 1187428 h 1783380"/>
                  <a:gd name="connsiteX96" fmla="*/ 1361252 w 1365802"/>
                  <a:gd name="connsiteY96" fmla="*/ 1073697 h 1783380"/>
                  <a:gd name="connsiteX97" fmla="*/ 1356703 w 1365802"/>
                  <a:gd name="connsiteY97" fmla="*/ 1050950 h 1783380"/>
                  <a:gd name="connsiteX98" fmla="*/ 1352154 w 1365802"/>
                  <a:gd name="connsiteY98" fmla="*/ 1023655 h 1783380"/>
                  <a:gd name="connsiteX99" fmla="*/ 1347605 w 1365802"/>
                  <a:gd name="connsiteY99" fmla="*/ 1005458 h 1783380"/>
                  <a:gd name="connsiteX100" fmla="*/ 1343055 w 1365802"/>
                  <a:gd name="connsiteY100" fmla="*/ 978162 h 1783380"/>
                  <a:gd name="connsiteX101" fmla="*/ 1329408 w 1365802"/>
                  <a:gd name="connsiteY101" fmla="*/ 932670 h 1783380"/>
                  <a:gd name="connsiteX102" fmla="*/ 1324858 w 1365802"/>
                  <a:gd name="connsiteY102" fmla="*/ 919022 h 1783380"/>
                  <a:gd name="connsiteX103" fmla="*/ 1320309 w 1365802"/>
                  <a:gd name="connsiteY103" fmla="*/ 905374 h 1783380"/>
                  <a:gd name="connsiteX104" fmla="*/ 1315760 w 1365802"/>
                  <a:gd name="connsiteY104" fmla="*/ 873530 h 1783380"/>
                  <a:gd name="connsiteX105" fmla="*/ 1306661 w 1365802"/>
                  <a:gd name="connsiteY105" fmla="*/ 846234 h 1783380"/>
                  <a:gd name="connsiteX106" fmla="*/ 1302112 w 1365802"/>
                  <a:gd name="connsiteY106" fmla="*/ 823488 h 1783380"/>
                  <a:gd name="connsiteX107" fmla="*/ 1293014 w 1365802"/>
                  <a:gd name="connsiteY107" fmla="*/ 796192 h 1783380"/>
                  <a:gd name="connsiteX108" fmla="*/ 1288464 w 1365802"/>
                  <a:gd name="connsiteY108" fmla="*/ 782544 h 1783380"/>
                  <a:gd name="connsiteX109" fmla="*/ 1283915 w 1365802"/>
                  <a:gd name="connsiteY109" fmla="*/ 764347 h 1783380"/>
                  <a:gd name="connsiteX110" fmla="*/ 1270267 w 1365802"/>
                  <a:gd name="connsiteY110" fmla="*/ 723404 h 1783380"/>
                  <a:gd name="connsiteX111" fmla="*/ 1265718 w 1365802"/>
                  <a:gd name="connsiteY111" fmla="*/ 709756 h 1783380"/>
                  <a:gd name="connsiteX112" fmla="*/ 1261169 w 1365802"/>
                  <a:gd name="connsiteY112" fmla="*/ 687010 h 1783380"/>
                  <a:gd name="connsiteX113" fmla="*/ 1242972 w 1365802"/>
                  <a:gd name="connsiteY113" fmla="*/ 646067 h 1783380"/>
                  <a:gd name="connsiteX114" fmla="*/ 1233873 w 1365802"/>
                  <a:gd name="connsiteY114" fmla="*/ 618771 h 1783380"/>
                  <a:gd name="connsiteX115" fmla="*/ 1215676 w 1365802"/>
                  <a:gd name="connsiteY115" fmla="*/ 591476 h 1783380"/>
                  <a:gd name="connsiteX116" fmla="*/ 1202028 w 1365802"/>
                  <a:gd name="connsiteY116" fmla="*/ 564180 h 1783380"/>
                  <a:gd name="connsiteX117" fmla="*/ 1197479 w 1365802"/>
                  <a:gd name="connsiteY117" fmla="*/ 550533 h 1783380"/>
                  <a:gd name="connsiteX118" fmla="*/ 1183831 w 1365802"/>
                  <a:gd name="connsiteY118" fmla="*/ 541434 h 1783380"/>
                  <a:gd name="connsiteX119" fmla="*/ 1165634 w 1365802"/>
                  <a:gd name="connsiteY119" fmla="*/ 518688 h 1783380"/>
                  <a:gd name="connsiteX120" fmla="*/ 1147437 w 1365802"/>
                  <a:gd name="connsiteY120" fmla="*/ 491392 h 1783380"/>
                  <a:gd name="connsiteX121" fmla="*/ 1133790 w 1365802"/>
                  <a:gd name="connsiteY121" fmla="*/ 477744 h 1783380"/>
                  <a:gd name="connsiteX122" fmla="*/ 1124691 w 1365802"/>
                  <a:gd name="connsiteY122" fmla="*/ 464097 h 1783380"/>
                  <a:gd name="connsiteX123" fmla="*/ 1111043 w 1365802"/>
                  <a:gd name="connsiteY123" fmla="*/ 450449 h 1783380"/>
                  <a:gd name="connsiteX124" fmla="*/ 1079199 w 1365802"/>
                  <a:gd name="connsiteY124" fmla="*/ 409506 h 1783380"/>
                  <a:gd name="connsiteX125" fmla="*/ 1070100 w 1365802"/>
                  <a:gd name="connsiteY125" fmla="*/ 382210 h 1783380"/>
                  <a:gd name="connsiteX126" fmla="*/ 1061002 w 1365802"/>
                  <a:gd name="connsiteY126" fmla="*/ 368562 h 1783380"/>
                  <a:gd name="connsiteX127" fmla="*/ 1051903 w 1365802"/>
                  <a:gd name="connsiteY127" fmla="*/ 341267 h 1783380"/>
                  <a:gd name="connsiteX128" fmla="*/ 1042805 w 1365802"/>
                  <a:gd name="connsiteY128" fmla="*/ 323070 h 1783380"/>
                  <a:gd name="connsiteX129" fmla="*/ 1033706 w 1365802"/>
                  <a:gd name="connsiteY129" fmla="*/ 295774 h 1783380"/>
                  <a:gd name="connsiteX130" fmla="*/ 1024608 w 1365802"/>
                  <a:gd name="connsiteY130" fmla="*/ 277577 h 1783380"/>
                  <a:gd name="connsiteX131" fmla="*/ 1015509 w 1365802"/>
                  <a:gd name="connsiteY131" fmla="*/ 250282 h 1783380"/>
                  <a:gd name="connsiteX132" fmla="*/ 1010960 w 1365802"/>
                  <a:gd name="connsiteY132" fmla="*/ 236634 h 1783380"/>
                  <a:gd name="connsiteX133" fmla="*/ 1001861 w 1365802"/>
                  <a:gd name="connsiteY133" fmla="*/ 222986 h 1783380"/>
                  <a:gd name="connsiteX134" fmla="*/ 997312 w 1365802"/>
                  <a:gd name="connsiteY134" fmla="*/ 204789 h 1783380"/>
                  <a:gd name="connsiteX135" fmla="*/ 965467 w 1365802"/>
                  <a:gd name="connsiteY135" fmla="*/ 163846 h 1783380"/>
                  <a:gd name="connsiteX136" fmla="*/ 951820 w 1365802"/>
                  <a:gd name="connsiteY136" fmla="*/ 136550 h 1783380"/>
                  <a:gd name="connsiteX137" fmla="*/ 938172 w 1365802"/>
                  <a:gd name="connsiteY137" fmla="*/ 127452 h 1783380"/>
                  <a:gd name="connsiteX138" fmla="*/ 892679 w 1365802"/>
                  <a:gd name="connsiteY138" fmla="*/ 81959 h 1783380"/>
                  <a:gd name="connsiteX139" fmla="*/ 879031 w 1365802"/>
                  <a:gd name="connsiteY139" fmla="*/ 72861 h 1783380"/>
                  <a:gd name="connsiteX140" fmla="*/ 869933 w 1365802"/>
                  <a:gd name="connsiteY140" fmla="*/ 59213 h 1783380"/>
                  <a:gd name="connsiteX141" fmla="*/ 856285 w 1365802"/>
                  <a:gd name="connsiteY141" fmla="*/ 54664 h 1783380"/>
                  <a:gd name="connsiteX142" fmla="*/ 838088 w 1365802"/>
                  <a:gd name="connsiteY142" fmla="*/ 45565 h 1783380"/>
                  <a:gd name="connsiteX143" fmla="*/ 824440 w 1365802"/>
                  <a:gd name="connsiteY143" fmla="*/ 41016 h 1783380"/>
                  <a:gd name="connsiteX144" fmla="*/ 806243 w 1365802"/>
                  <a:gd name="connsiteY144" fmla="*/ 31918 h 1783380"/>
                  <a:gd name="connsiteX145" fmla="*/ 774399 w 1365802"/>
                  <a:gd name="connsiteY145" fmla="*/ 22819 h 1783380"/>
                  <a:gd name="connsiteX146" fmla="*/ 760751 w 1365802"/>
                  <a:gd name="connsiteY146" fmla="*/ 18270 h 1783380"/>
                  <a:gd name="connsiteX147" fmla="*/ 733455 w 1365802"/>
                  <a:gd name="connsiteY147" fmla="*/ 13721 h 1783380"/>
                  <a:gd name="connsiteX148" fmla="*/ 715258 w 1365802"/>
                  <a:gd name="connsiteY148" fmla="*/ 9171 h 1783380"/>
                  <a:gd name="connsiteX149" fmla="*/ 692512 w 1365802"/>
                  <a:gd name="connsiteY149" fmla="*/ 4622 h 1783380"/>
                  <a:gd name="connsiteX150" fmla="*/ 533288 w 1365802"/>
                  <a:gd name="connsiteY150" fmla="*/ 9171 h 1783380"/>
                  <a:gd name="connsiteX151" fmla="*/ 519640 w 1365802"/>
                  <a:gd name="connsiteY151" fmla="*/ 13721 h 1783380"/>
                  <a:gd name="connsiteX152" fmla="*/ 501443 w 1365802"/>
                  <a:gd name="connsiteY152" fmla="*/ 18270 h 1783380"/>
                  <a:gd name="connsiteX153" fmla="*/ 496894 w 1365802"/>
                  <a:gd name="connsiteY153" fmla="*/ 73 h 178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65802" h="1783380">
                    <a:moveTo>
                      <a:pt x="496894" y="73"/>
                    </a:moveTo>
                    <a:cubicBezTo>
                      <a:pt x="492345" y="1589"/>
                      <a:pt x="501416" y="5555"/>
                      <a:pt x="474148" y="27368"/>
                    </a:cubicBezTo>
                    <a:cubicBezTo>
                      <a:pt x="444750" y="50885"/>
                      <a:pt x="485705" y="34131"/>
                      <a:pt x="451402" y="45565"/>
                    </a:cubicBezTo>
                    <a:cubicBezTo>
                      <a:pt x="448369" y="50114"/>
                      <a:pt x="446169" y="55347"/>
                      <a:pt x="442303" y="59213"/>
                    </a:cubicBezTo>
                    <a:cubicBezTo>
                      <a:pt x="438437" y="63079"/>
                      <a:pt x="432256" y="64197"/>
                      <a:pt x="428655" y="68312"/>
                    </a:cubicBezTo>
                    <a:cubicBezTo>
                      <a:pt x="421454" y="76541"/>
                      <a:pt x="416524" y="86509"/>
                      <a:pt x="410458" y="95607"/>
                    </a:cubicBezTo>
                    <a:cubicBezTo>
                      <a:pt x="407425" y="100156"/>
                      <a:pt x="405226" y="105389"/>
                      <a:pt x="401360" y="109255"/>
                    </a:cubicBezTo>
                    <a:lnTo>
                      <a:pt x="387712" y="122903"/>
                    </a:lnTo>
                    <a:cubicBezTo>
                      <a:pt x="380836" y="150408"/>
                      <a:pt x="385142" y="135162"/>
                      <a:pt x="374064" y="168395"/>
                    </a:cubicBezTo>
                    <a:lnTo>
                      <a:pt x="369515" y="182043"/>
                    </a:lnTo>
                    <a:cubicBezTo>
                      <a:pt x="367999" y="186592"/>
                      <a:pt x="365754" y="190961"/>
                      <a:pt x="364966" y="195691"/>
                    </a:cubicBezTo>
                    <a:lnTo>
                      <a:pt x="360417" y="222986"/>
                    </a:lnTo>
                    <a:cubicBezTo>
                      <a:pt x="358900" y="259380"/>
                      <a:pt x="358558" y="295842"/>
                      <a:pt x="355867" y="332168"/>
                    </a:cubicBezTo>
                    <a:cubicBezTo>
                      <a:pt x="355513" y="336950"/>
                      <a:pt x="354314" y="342071"/>
                      <a:pt x="351318" y="345816"/>
                    </a:cubicBezTo>
                    <a:cubicBezTo>
                      <a:pt x="347902" y="350086"/>
                      <a:pt x="342219" y="351882"/>
                      <a:pt x="337670" y="354915"/>
                    </a:cubicBezTo>
                    <a:lnTo>
                      <a:pt x="324022" y="395858"/>
                    </a:lnTo>
                    <a:lnTo>
                      <a:pt x="319473" y="409506"/>
                    </a:lnTo>
                    <a:cubicBezTo>
                      <a:pt x="317957" y="480778"/>
                      <a:pt x="319194" y="552161"/>
                      <a:pt x="314924" y="623321"/>
                    </a:cubicBezTo>
                    <a:cubicBezTo>
                      <a:pt x="314597" y="628779"/>
                      <a:pt x="309940" y="633368"/>
                      <a:pt x="305825" y="636968"/>
                    </a:cubicBezTo>
                    <a:cubicBezTo>
                      <a:pt x="280723" y="658932"/>
                      <a:pt x="284910" y="652342"/>
                      <a:pt x="260333" y="659715"/>
                    </a:cubicBezTo>
                    <a:cubicBezTo>
                      <a:pt x="260320" y="659719"/>
                      <a:pt x="226221" y="671085"/>
                      <a:pt x="219390" y="673362"/>
                    </a:cubicBezTo>
                    <a:lnTo>
                      <a:pt x="192094" y="682461"/>
                    </a:lnTo>
                    <a:lnTo>
                      <a:pt x="178446" y="687010"/>
                    </a:lnTo>
                    <a:cubicBezTo>
                      <a:pt x="173897" y="690043"/>
                      <a:pt x="169689" y="693664"/>
                      <a:pt x="164799" y="696109"/>
                    </a:cubicBezTo>
                    <a:cubicBezTo>
                      <a:pt x="160510" y="698254"/>
                      <a:pt x="155343" y="698329"/>
                      <a:pt x="151151" y="700658"/>
                    </a:cubicBezTo>
                    <a:cubicBezTo>
                      <a:pt x="141592" y="705968"/>
                      <a:pt x="132954" y="712789"/>
                      <a:pt x="123855" y="718855"/>
                    </a:cubicBezTo>
                    <a:lnTo>
                      <a:pt x="110208" y="727953"/>
                    </a:lnTo>
                    <a:cubicBezTo>
                      <a:pt x="95788" y="749583"/>
                      <a:pt x="102840" y="736411"/>
                      <a:pt x="92011" y="768897"/>
                    </a:cubicBezTo>
                    <a:lnTo>
                      <a:pt x="87461" y="782544"/>
                    </a:lnTo>
                    <a:cubicBezTo>
                      <a:pt x="91161" y="793642"/>
                      <a:pt x="92292" y="801023"/>
                      <a:pt x="101109" y="809840"/>
                    </a:cubicBezTo>
                    <a:cubicBezTo>
                      <a:pt x="104975" y="813706"/>
                      <a:pt x="110208" y="815905"/>
                      <a:pt x="114757" y="818938"/>
                    </a:cubicBezTo>
                    <a:cubicBezTo>
                      <a:pt x="129806" y="864089"/>
                      <a:pt x="104557" y="795117"/>
                      <a:pt x="132954" y="846234"/>
                    </a:cubicBezTo>
                    <a:cubicBezTo>
                      <a:pt x="137612" y="854618"/>
                      <a:pt x="139019" y="864431"/>
                      <a:pt x="142052" y="873530"/>
                    </a:cubicBezTo>
                    <a:lnTo>
                      <a:pt x="146602" y="887177"/>
                    </a:lnTo>
                    <a:cubicBezTo>
                      <a:pt x="145085" y="900825"/>
                      <a:pt x="153478" y="920504"/>
                      <a:pt x="142052" y="928121"/>
                    </a:cubicBezTo>
                    <a:cubicBezTo>
                      <a:pt x="124343" y="939927"/>
                      <a:pt x="99411" y="929513"/>
                      <a:pt x="78363" y="932670"/>
                    </a:cubicBezTo>
                    <a:cubicBezTo>
                      <a:pt x="68878" y="934093"/>
                      <a:pt x="60166" y="938735"/>
                      <a:pt x="51067" y="941768"/>
                    </a:cubicBezTo>
                    <a:lnTo>
                      <a:pt x="37420" y="946318"/>
                    </a:lnTo>
                    <a:cubicBezTo>
                      <a:pt x="32871" y="947835"/>
                      <a:pt x="27762" y="948207"/>
                      <a:pt x="23772" y="950867"/>
                    </a:cubicBezTo>
                    <a:lnTo>
                      <a:pt x="10124" y="959965"/>
                    </a:lnTo>
                    <a:cubicBezTo>
                      <a:pt x="7091" y="969064"/>
                      <a:pt x="-3264" y="978683"/>
                      <a:pt x="1025" y="987261"/>
                    </a:cubicBezTo>
                    <a:cubicBezTo>
                      <a:pt x="4058" y="993327"/>
                      <a:pt x="5329" y="1000663"/>
                      <a:pt x="10124" y="1005458"/>
                    </a:cubicBezTo>
                    <a:cubicBezTo>
                      <a:pt x="27763" y="1023097"/>
                      <a:pt x="42514" y="1025352"/>
                      <a:pt x="64715" y="1032753"/>
                    </a:cubicBezTo>
                    <a:cubicBezTo>
                      <a:pt x="69264" y="1034270"/>
                      <a:pt x="74373" y="1034643"/>
                      <a:pt x="78363" y="1037303"/>
                    </a:cubicBezTo>
                    <a:cubicBezTo>
                      <a:pt x="96001" y="1049061"/>
                      <a:pt x="86824" y="1044672"/>
                      <a:pt x="105658" y="1050950"/>
                    </a:cubicBezTo>
                    <a:cubicBezTo>
                      <a:pt x="110207" y="1055499"/>
                      <a:pt x="116181" y="1058974"/>
                      <a:pt x="119306" y="1064598"/>
                    </a:cubicBezTo>
                    <a:cubicBezTo>
                      <a:pt x="119307" y="1064599"/>
                      <a:pt x="130679" y="1098716"/>
                      <a:pt x="132954" y="1105541"/>
                    </a:cubicBezTo>
                    <a:cubicBezTo>
                      <a:pt x="134470" y="1110090"/>
                      <a:pt x="134843" y="1115199"/>
                      <a:pt x="137503" y="1119189"/>
                    </a:cubicBezTo>
                    <a:cubicBezTo>
                      <a:pt x="150808" y="1139145"/>
                      <a:pt x="143322" y="1128463"/>
                      <a:pt x="160249" y="1151034"/>
                    </a:cubicBezTo>
                    <a:cubicBezTo>
                      <a:pt x="161766" y="1155583"/>
                      <a:pt x="163537" y="1160055"/>
                      <a:pt x="164799" y="1164682"/>
                    </a:cubicBezTo>
                    <a:cubicBezTo>
                      <a:pt x="180197" y="1221139"/>
                      <a:pt x="167973" y="1183303"/>
                      <a:pt x="178446" y="1214724"/>
                    </a:cubicBezTo>
                    <a:cubicBezTo>
                      <a:pt x="176930" y="1235954"/>
                      <a:pt x="176773" y="1257324"/>
                      <a:pt x="173897" y="1278413"/>
                    </a:cubicBezTo>
                    <a:cubicBezTo>
                      <a:pt x="172208" y="1290803"/>
                      <a:pt x="166350" y="1302399"/>
                      <a:pt x="164799" y="1314807"/>
                    </a:cubicBezTo>
                    <a:cubicBezTo>
                      <a:pt x="163282" y="1326938"/>
                      <a:pt x="162436" y="1339172"/>
                      <a:pt x="160249" y="1351201"/>
                    </a:cubicBezTo>
                    <a:cubicBezTo>
                      <a:pt x="159391" y="1355919"/>
                      <a:pt x="156740" y="1360168"/>
                      <a:pt x="155700" y="1364849"/>
                    </a:cubicBezTo>
                    <a:cubicBezTo>
                      <a:pt x="151162" y="1385270"/>
                      <a:pt x="148792" y="1413375"/>
                      <a:pt x="146602" y="1433088"/>
                    </a:cubicBezTo>
                    <a:cubicBezTo>
                      <a:pt x="148118" y="1510425"/>
                      <a:pt x="148340" y="1587799"/>
                      <a:pt x="151151" y="1665100"/>
                    </a:cubicBezTo>
                    <a:cubicBezTo>
                      <a:pt x="151447" y="1673248"/>
                      <a:pt x="157876" y="1688640"/>
                      <a:pt x="160249" y="1696944"/>
                    </a:cubicBezTo>
                    <a:cubicBezTo>
                      <a:pt x="161967" y="1702956"/>
                      <a:pt x="163081" y="1709129"/>
                      <a:pt x="164799" y="1715141"/>
                    </a:cubicBezTo>
                    <a:cubicBezTo>
                      <a:pt x="166116" y="1719752"/>
                      <a:pt x="165957" y="1725398"/>
                      <a:pt x="169348" y="1728789"/>
                    </a:cubicBezTo>
                    <a:cubicBezTo>
                      <a:pt x="189970" y="1749411"/>
                      <a:pt x="192825" y="1744930"/>
                      <a:pt x="214840" y="1751535"/>
                    </a:cubicBezTo>
                    <a:cubicBezTo>
                      <a:pt x="224026" y="1754291"/>
                      <a:pt x="233037" y="1757601"/>
                      <a:pt x="242136" y="1760634"/>
                    </a:cubicBezTo>
                    <a:lnTo>
                      <a:pt x="269431" y="1769733"/>
                    </a:lnTo>
                    <a:cubicBezTo>
                      <a:pt x="273980" y="1771250"/>
                      <a:pt x="278296" y="1773940"/>
                      <a:pt x="283079" y="1774282"/>
                    </a:cubicBezTo>
                    <a:lnTo>
                      <a:pt x="346769" y="1778831"/>
                    </a:lnTo>
                    <a:cubicBezTo>
                      <a:pt x="381647" y="1777315"/>
                      <a:pt x="416574" y="1776684"/>
                      <a:pt x="451402" y="1774282"/>
                    </a:cubicBezTo>
                    <a:cubicBezTo>
                      <a:pt x="460604" y="1773647"/>
                      <a:pt x="469536" y="1770811"/>
                      <a:pt x="478697" y="1769733"/>
                    </a:cubicBezTo>
                    <a:cubicBezTo>
                      <a:pt x="495332" y="1767776"/>
                      <a:pt x="512058" y="1766700"/>
                      <a:pt x="528739" y="1765183"/>
                    </a:cubicBezTo>
                    <a:lnTo>
                      <a:pt x="788046" y="1769733"/>
                    </a:lnTo>
                    <a:cubicBezTo>
                      <a:pt x="837720" y="1771152"/>
                      <a:pt x="840959" y="1774345"/>
                      <a:pt x="883581" y="1778831"/>
                    </a:cubicBezTo>
                    <a:cubicBezTo>
                      <a:pt x="900238" y="1780584"/>
                      <a:pt x="916942" y="1781864"/>
                      <a:pt x="933622" y="1783380"/>
                    </a:cubicBezTo>
                    <a:cubicBezTo>
                      <a:pt x="960918" y="1781864"/>
                      <a:pt x="988382" y="1782222"/>
                      <a:pt x="1015509" y="1778831"/>
                    </a:cubicBezTo>
                    <a:cubicBezTo>
                      <a:pt x="1025026" y="1777641"/>
                      <a:pt x="1033706" y="1772766"/>
                      <a:pt x="1042805" y="1769733"/>
                    </a:cubicBezTo>
                    <a:cubicBezTo>
                      <a:pt x="1047354" y="1768217"/>
                      <a:pt x="1052462" y="1767843"/>
                      <a:pt x="1056452" y="1765183"/>
                    </a:cubicBezTo>
                    <a:cubicBezTo>
                      <a:pt x="1061001" y="1762150"/>
                      <a:pt x="1065210" y="1758530"/>
                      <a:pt x="1070100" y="1756085"/>
                    </a:cubicBezTo>
                    <a:cubicBezTo>
                      <a:pt x="1076631" y="1752819"/>
                      <a:pt x="1096108" y="1748445"/>
                      <a:pt x="1101945" y="1746986"/>
                    </a:cubicBezTo>
                    <a:cubicBezTo>
                      <a:pt x="1115594" y="1737888"/>
                      <a:pt x="1117109" y="1739405"/>
                      <a:pt x="1124691" y="1724240"/>
                    </a:cubicBezTo>
                    <a:cubicBezTo>
                      <a:pt x="1126835" y="1719951"/>
                      <a:pt x="1126861" y="1714756"/>
                      <a:pt x="1129240" y="1710592"/>
                    </a:cubicBezTo>
                    <a:cubicBezTo>
                      <a:pt x="1133002" y="1704009"/>
                      <a:pt x="1138540" y="1698606"/>
                      <a:pt x="1142888" y="1692395"/>
                    </a:cubicBezTo>
                    <a:cubicBezTo>
                      <a:pt x="1149159" y="1683437"/>
                      <a:pt x="1150711" y="1668558"/>
                      <a:pt x="1161085" y="1665100"/>
                    </a:cubicBezTo>
                    <a:cubicBezTo>
                      <a:pt x="1185107" y="1657091"/>
                      <a:pt x="1170741" y="1663211"/>
                      <a:pt x="1202028" y="1642353"/>
                    </a:cubicBezTo>
                    <a:cubicBezTo>
                      <a:pt x="1206577" y="1639320"/>
                      <a:pt x="1210489" y="1634984"/>
                      <a:pt x="1215676" y="1633255"/>
                    </a:cubicBezTo>
                    <a:lnTo>
                      <a:pt x="1229324" y="1628706"/>
                    </a:lnTo>
                    <a:cubicBezTo>
                      <a:pt x="1246002" y="1603688"/>
                      <a:pt x="1229326" y="1624912"/>
                      <a:pt x="1252070" y="1605959"/>
                    </a:cubicBezTo>
                    <a:cubicBezTo>
                      <a:pt x="1265207" y="1595012"/>
                      <a:pt x="1265870" y="1592085"/>
                      <a:pt x="1274817" y="1578664"/>
                    </a:cubicBezTo>
                    <a:cubicBezTo>
                      <a:pt x="1289866" y="1533515"/>
                      <a:pt x="1264618" y="1602481"/>
                      <a:pt x="1293014" y="1551368"/>
                    </a:cubicBezTo>
                    <a:cubicBezTo>
                      <a:pt x="1297672" y="1542984"/>
                      <a:pt x="1299079" y="1533171"/>
                      <a:pt x="1302112" y="1524073"/>
                    </a:cubicBezTo>
                    <a:cubicBezTo>
                      <a:pt x="1303841" y="1518886"/>
                      <a:pt x="1308178" y="1514974"/>
                      <a:pt x="1311211" y="1510425"/>
                    </a:cubicBezTo>
                    <a:cubicBezTo>
                      <a:pt x="1326511" y="1464520"/>
                      <a:pt x="1303157" y="1535753"/>
                      <a:pt x="1320309" y="1478580"/>
                    </a:cubicBezTo>
                    <a:cubicBezTo>
                      <a:pt x="1324443" y="1464801"/>
                      <a:pt x="1329408" y="1451285"/>
                      <a:pt x="1333957" y="1437637"/>
                    </a:cubicBezTo>
                    <a:lnTo>
                      <a:pt x="1338506" y="1423989"/>
                    </a:lnTo>
                    <a:lnTo>
                      <a:pt x="1343055" y="1410341"/>
                    </a:lnTo>
                    <a:cubicBezTo>
                      <a:pt x="1344572" y="1395177"/>
                      <a:pt x="1346624" y="1380057"/>
                      <a:pt x="1347605" y="1364849"/>
                    </a:cubicBezTo>
                    <a:cubicBezTo>
                      <a:pt x="1349658" y="1333034"/>
                      <a:pt x="1349083" y="1301048"/>
                      <a:pt x="1352154" y="1269315"/>
                    </a:cubicBezTo>
                    <a:cubicBezTo>
                      <a:pt x="1353644" y="1253922"/>
                      <a:pt x="1359334" y="1239167"/>
                      <a:pt x="1361252" y="1223822"/>
                    </a:cubicBezTo>
                    <a:lnTo>
                      <a:pt x="1365802" y="1187428"/>
                    </a:lnTo>
                    <a:cubicBezTo>
                      <a:pt x="1364285" y="1149518"/>
                      <a:pt x="1363776" y="1111554"/>
                      <a:pt x="1361252" y="1073697"/>
                    </a:cubicBezTo>
                    <a:cubicBezTo>
                      <a:pt x="1360738" y="1065982"/>
                      <a:pt x="1358086" y="1058558"/>
                      <a:pt x="1356703" y="1050950"/>
                    </a:cubicBezTo>
                    <a:cubicBezTo>
                      <a:pt x="1355053" y="1041875"/>
                      <a:pt x="1353963" y="1032700"/>
                      <a:pt x="1352154" y="1023655"/>
                    </a:cubicBezTo>
                    <a:cubicBezTo>
                      <a:pt x="1350928" y="1017524"/>
                      <a:pt x="1348831" y="1011589"/>
                      <a:pt x="1347605" y="1005458"/>
                    </a:cubicBezTo>
                    <a:cubicBezTo>
                      <a:pt x="1345796" y="996413"/>
                      <a:pt x="1344864" y="987207"/>
                      <a:pt x="1343055" y="978162"/>
                    </a:cubicBezTo>
                    <a:cubicBezTo>
                      <a:pt x="1339617" y="960973"/>
                      <a:pt x="1335211" y="950079"/>
                      <a:pt x="1329408" y="932670"/>
                    </a:cubicBezTo>
                    <a:lnTo>
                      <a:pt x="1324858" y="919022"/>
                    </a:lnTo>
                    <a:lnTo>
                      <a:pt x="1320309" y="905374"/>
                    </a:lnTo>
                    <a:cubicBezTo>
                      <a:pt x="1318793" y="894759"/>
                      <a:pt x="1318171" y="883978"/>
                      <a:pt x="1315760" y="873530"/>
                    </a:cubicBezTo>
                    <a:cubicBezTo>
                      <a:pt x="1313603" y="864185"/>
                      <a:pt x="1308542" y="855639"/>
                      <a:pt x="1306661" y="846234"/>
                    </a:cubicBezTo>
                    <a:cubicBezTo>
                      <a:pt x="1305145" y="838652"/>
                      <a:pt x="1304146" y="830948"/>
                      <a:pt x="1302112" y="823488"/>
                    </a:cubicBezTo>
                    <a:cubicBezTo>
                      <a:pt x="1299589" y="814235"/>
                      <a:pt x="1296047" y="805291"/>
                      <a:pt x="1293014" y="796192"/>
                    </a:cubicBezTo>
                    <a:cubicBezTo>
                      <a:pt x="1291498" y="791643"/>
                      <a:pt x="1289627" y="787196"/>
                      <a:pt x="1288464" y="782544"/>
                    </a:cubicBezTo>
                    <a:cubicBezTo>
                      <a:pt x="1286948" y="776478"/>
                      <a:pt x="1285712" y="770336"/>
                      <a:pt x="1283915" y="764347"/>
                    </a:cubicBezTo>
                    <a:cubicBezTo>
                      <a:pt x="1283893" y="764274"/>
                      <a:pt x="1272554" y="730264"/>
                      <a:pt x="1270267" y="723404"/>
                    </a:cubicBezTo>
                    <a:cubicBezTo>
                      <a:pt x="1268751" y="718855"/>
                      <a:pt x="1266658" y="714458"/>
                      <a:pt x="1265718" y="709756"/>
                    </a:cubicBezTo>
                    <a:cubicBezTo>
                      <a:pt x="1264202" y="702174"/>
                      <a:pt x="1263204" y="694470"/>
                      <a:pt x="1261169" y="687010"/>
                    </a:cubicBezTo>
                    <a:cubicBezTo>
                      <a:pt x="1242049" y="616904"/>
                      <a:pt x="1262117" y="689144"/>
                      <a:pt x="1242972" y="646067"/>
                    </a:cubicBezTo>
                    <a:cubicBezTo>
                      <a:pt x="1239077" y="637303"/>
                      <a:pt x="1239193" y="626751"/>
                      <a:pt x="1233873" y="618771"/>
                    </a:cubicBezTo>
                    <a:lnTo>
                      <a:pt x="1215676" y="591476"/>
                    </a:lnTo>
                    <a:cubicBezTo>
                      <a:pt x="1204243" y="557175"/>
                      <a:pt x="1219665" y="599452"/>
                      <a:pt x="1202028" y="564180"/>
                    </a:cubicBezTo>
                    <a:cubicBezTo>
                      <a:pt x="1199884" y="559891"/>
                      <a:pt x="1200474" y="554277"/>
                      <a:pt x="1197479" y="550533"/>
                    </a:cubicBezTo>
                    <a:cubicBezTo>
                      <a:pt x="1194063" y="546263"/>
                      <a:pt x="1188380" y="544467"/>
                      <a:pt x="1183831" y="541434"/>
                    </a:cubicBezTo>
                    <a:cubicBezTo>
                      <a:pt x="1173587" y="510699"/>
                      <a:pt x="1187794" y="544014"/>
                      <a:pt x="1165634" y="518688"/>
                    </a:cubicBezTo>
                    <a:cubicBezTo>
                      <a:pt x="1158433" y="510458"/>
                      <a:pt x="1155169" y="499125"/>
                      <a:pt x="1147437" y="491392"/>
                    </a:cubicBezTo>
                    <a:cubicBezTo>
                      <a:pt x="1142888" y="486843"/>
                      <a:pt x="1137909" y="482686"/>
                      <a:pt x="1133790" y="477744"/>
                    </a:cubicBezTo>
                    <a:cubicBezTo>
                      <a:pt x="1130290" y="473544"/>
                      <a:pt x="1128191" y="468297"/>
                      <a:pt x="1124691" y="464097"/>
                    </a:cubicBezTo>
                    <a:cubicBezTo>
                      <a:pt x="1120572" y="459155"/>
                      <a:pt x="1114993" y="455527"/>
                      <a:pt x="1111043" y="450449"/>
                    </a:cubicBezTo>
                    <a:cubicBezTo>
                      <a:pt x="1072953" y="401476"/>
                      <a:pt x="1110182" y="440489"/>
                      <a:pt x="1079199" y="409506"/>
                    </a:cubicBezTo>
                    <a:cubicBezTo>
                      <a:pt x="1076166" y="400407"/>
                      <a:pt x="1075420" y="390190"/>
                      <a:pt x="1070100" y="382210"/>
                    </a:cubicBezTo>
                    <a:cubicBezTo>
                      <a:pt x="1067067" y="377661"/>
                      <a:pt x="1063223" y="373558"/>
                      <a:pt x="1061002" y="368562"/>
                    </a:cubicBezTo>
                    <a:cubicBezTo>
                      <a:pt x="1057107" y="359798"/>
                      <a:pt x="1056192" y="349845"/>
                      <a:pt x="1051903" y="341267"/>
                    </a:cubicBezTo>
                    <a:cubicBezTo>
                      <a:pt x="1048870" y="335201"/>
                      <a:pt x="1045324" y="329367"/>
                      <a:pt x="1042805" y="323070"/>
                    </a:cubicBezTo>
                    <a:cubicBezTo>
                      <a:pt x="1039243" y="314165"/>
                      <a:pt x="1037995" y="304352"/>
                      <a:pt x="1033706" y="295774"/>
                    </a:cubicBezTo>
                    <a:cubicBezTo>
                      <a:pt x="1030673" y="289708"/>
                      <a:pt x="1027127" y="283873"/>
                      <a:pt x="1024608" y="277577"/>
                    </a:cubicBezTo>
                    <a:cubicBezTo>
                      <a:pt x="1021046" y="268672"/>
                      <a:pt x="1018542" y="259380"/>
                      <a:pt x="1015509" y="250282"/>
                    </a:cubicBezTo>
                    <a:cubicBezTo>
                      <a:pt x="1013993" y="245733"/>
                      <a:pt x="1013620" y="240624"/>
                      <a:pt x="1010960" y="236634"/>
                    </a:cubicBezTo>
                    <a:lnTo>
                      <a:pt x="1001861" y="222986"/>
                    </a:lnTo>
                    <a:cubicBezTo>
                      <a:pt x="1000345" y="216920"/>
                      <a:pt x="1000108" y="210381"/>
                      <a:pt x="997312" y="204789"/>
                    </a:cubicBezTo>
                    <a:cubicBezTo>
                      <a:pt x="986430" y="183024"/>
                      <a:pt x="980444" y="178823"/>
                      <a:pt x="965467" y="163846"/>
                    </a:cubicBezTo>
                    <a:cubicBezTo>
                      <a:pt x="961768" y="152747"/>
                      <a:pt x="960638" y="145368"/>
                      <a:pt x="951820" y="136550"/>
                    </a:cubicBezTo>
                    <a:cubicBezTo>
                      <a:pt x="947954" y="132684"/>
                      <a:pt x="942721" y="130485"/>
                      <a:pt x="938172" y="127452"/>
                    </a:cubicBezTo>
                    <a:cubicBezTo>
                      <a:pt x="913910" y="91058"/>
                      <a:pt x="929073" y="106221"/>
                      <a:pt x="892679" y="81959"/>
                    </a:cubicBezTo>
                    <a:lnTo>
                      <a:pt x="879031" y="72861"/>
                    </a:lnTo>
                    <a:cubicBezTo>
                      <a:pt x="875998" y="68312"/>
                      <a:pt x="874202" y="62629"/>
                      <a:pt x="869933" y="59213"/>
                    </a:cubicBezTo>
                    <a:cubicBezTo>
                      <a:pt x="866188" y="56217"/>
                      <a:pt x="860693" y="56553"/>
                      <a:pt x="856285" y="54664"/>
                    </a:cubicBezTo>
                    <a:cubicBezTo>
                      <a:pt x="850052" y="51993"/>
                      <a:pt x="844321" y="48236"/>
                      <a:pt x="838088" y="45565"/>
                    </a:cubicBezTo>
                    <a:cubicBezTo>
                      <a:pt x="833680" y="43676"/>
                      <a:pt x="828848" y="42905"/>
                      <a:pt x="824440" y="41016"/>
                    </a:cubicBezTo>
                    <a:cubicBezTo>
                      <a:pt x="818207" y="38345"/>
                      <a:pt x="812476" y="34589"/>
                      <a:pt x="806243" y="31918"/>
                    </a:cubicBezTo>
                    <a:cubicBezTo>
                      <a:pt x="795327" y="27239"/>
                      <a:pt x="785954" y="26120"/>
                      <a:pt x="774399" y="22819"/>
                    </a:cubicBezTo>
                    <a:cubicBezTo>
                      <a:pt x="769788" y="21502"/>
                      <a:pt x="765432" y="19310"/>
                      <a:pt x="760751" y="18270"/>
                    </a:cubicBezTo>
                    <a:cubicBezTo>
                      <a:pt x="751746" y="16269"/>
                      <a:pt x="742500" y="15530"/>
                      <a:pt x="733455" y="13721"/>
                    </a:cubicBezTo>
                    <a:cubicBezTo>
                      <a:pt x="727324" y="12495"/>
                      <a:pt x="721362" y="10527"/>
                      <a:pt x="715258" y="9171"/>
                    </a:cubicBezTo>
                    <a:cubicBezTo>
                      <a:pt x="707710" y="7494"/>
                      <a:pt x="700094" y="6138"/>
                      <a:pt x="692512" y="4622"/>
                    </a:cubicBezTo>
                    <a:cubicBezTo>
                      <a:pt x="639437" y="6138"/>
                      <a:pt x="586311" y="6380"/>
                      <a:pt x="533288" y="9171"/>
                    </a:cubicBezTo>
                    <a:cubicBezTo>
                      <a:pt x="528499" y="9423"/>
                      <a:pt x="524251" y="12404"/>
                      <a:pt x="519640" y="13721"/>
                    </a:cubicBezTo>
                    <a:cubicBezTo>
                      <a:pt x="513628" y="15439"/>
                      <a:pt x="507432" y="16473"/>
                      <a:pt x="501443" y="18270"/>
                    </a:cubicBezTo>
                    <a:cubicBezTo>
                      <a:pt x="492257" y="21026"/>
                      <a:pt x="501443" y="-1443"/>
                      <a:pt x="496894" y="73"/>
                    </a:cubicBezTo>
                    <a:close/>
                  </a:path>
                </a:pathLst>
              </a:custGeom>
              <a:noFill/>
              <a:ln>
                <a:solidFill>
                  <a:srgbClr val="0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FC5D2F-22D0-4BD0-DA0D-A68A864A3970}"/>
                  </a:ext>
                </a:extLst>
              </p:cNvPr>
              <p:cNvSpPr/>
              <p:nvPr/>
            </p:nvSpPr>
            <p:spPr>
              <a:xfrm>
                <a:off x="3127573" y="386853"/>
                <a:ext cx="1286027" cy="1926514"/>
              </a:xfrm>
              <a:custGeom>
                <a:avLst/>
                <a:gdLst>
                  <a:gd name="connsiteX0" fmla="*/ 1284790 w 1286733"/>
                  <a:gd name="connsiteY0" fmla="*/ 144684 h 1927185"/>
                  <a:gd name="connsiteX1" fmla="*/ 1279003 w 1286733"/>
                  <a:gd name="connsiteY1" fmla="*/ 92598 h 1927185"/>
                  <a:gd name="connsiteX2" fmla="*/ 1273215 w 1286733"/>
                  <a:gd name="connsiteY2" fmla="*/ 75236 h 1927185"/>
                  <a:gd name="connsiteX3" fmla="*/ 1255853 w 1286733"/>
                  <a:gd name="connsiteY3" fmla="*/ 63661 h 1927185"/>
                  <a:gd name="connsiteX4" fmla="*/ 1221129 w 1286733"/>
                  <a:gd name="connsiteY4" fmla="*/ 34724 h 1927185"/>
                  <a:gd name="connsiteX5" fmla="*/ 1186405 w 1286733"/>
                  <a:gd name="connsiteY5" fmla="*/ 23150 h 1927185"/>
                  <a:gd name="connsiteX6" fmla="*/ 1151681 w 1286733"/>
                  <a:gd name="connsiteY6" fmla="*/ 11575 h 1927185"/>
                  <a:gd name="connsiteX7" fmla="*/ 1134319 w 1286733"/>
                  <a:gd name="connsiteY7" fmla="*/ 5788 h 1927185"/>
                  <a:gd name="connsiteX8" fmla="*/ 1111170 w 1286733"/>
                  <a:gd name="connsiteY8" fmla="*/ 0 h 1927185"/>
                  <a:gd name="connsiteX9" fmla="*/ 868101 w 1286733"/>
                  <a:gd name="connsiteY9" fmla="*/ 5788 h 1927185"/>
                  <a:gd name="connsiteX10" fmla="*/ 850739 w 1286733"/>
                  <a:gd name="connsiteY10" fmla="*/ 11575 h 1927185"/>
                  <a:gd name="connsiteX11" fmla="*/ 821803 w 1286733"/>
                  <a:gd name="connsiteY11" fmla="*/ 17362 h 1927185"/>
                  <a:gd name="connsiteX12" fmla="*/ 804441 w 1286733"/>
                  <a:gd name="connsiteY12" fmla="*/ 23150 h 1927185"/>
                  <a:gd name="connsiteX13" fmla="*/ 758142 w 1286733"/>
                  <a:gd name="connsiteY13" fmla="*/ 28937 h 1927185"/>
                  <a:gd name="connsiteX14" fmla="*/ 734993 w 1286733"/>
                  <a:gd name="connsiteY14" fmla="*/ 34724 h 1927185"/>
                  <a:gd name="connsiteX15" fmla="*/ 700268 w 1286733"/>
                  <a:gd name="connsiteY15" fmla="*/ 46299 h 1927185"/>
                  <a:gd name="connsiteX16" fmla="*/ 659757 w 1286733"/>
                  <a:gd name="connsiteY16" fmla="*/ 57874 h 1927185"/>
                  <a:gd name="connsiteX17" fmla="*/ 642395 w 1286733"/>
                  <a:gd name="connsiteY17" fmla="*/ 69449 h 1927185"/>
                  <a:gd name="connsiteX18" fmla="*/ 625033 w 1286733"/>
                  <a:gd name="connsiteY18" fmla="*/ 86811 h 1927185"/>
                  <a:gd name="connsiteX19" fmla="*/ 607671 w 1286733"/>
                  <a:gd name="connsiteY19" fmla="*/ 92598 h 1927185"/>
                  <a:gd name="connsiteX20" fmla="*/ 596096 w 1286733"/>
                  <a:gd name="connsiteY20" fmla="*/ 109960 h 1927185"/>
                  <a:gd name="connsiteX21" fmla="*/ 561372 w 1286733"/>
                  <a:gd name="connsiteY21" fmla="*/ 127322 h 1927185"/>
                  <a:gd name="connsiteX22" fmla="*/ 526648 w 1286733"/>
                  <a:gd name="connsiteY22" fmla="*/ 156259 h 1927185"/>
                  <a:gd name="connsiteX23" fmla="*/ 509286 w 1286733"/>
                  <a:gd name="connsiteY23" fmla="*/ 162046 h 1927185"/>
                  <a:gd name="connsiteX24" fmla="*/ 474562 w 1286733"/>
                  <a:gd name="connsiteY24" fmla="*/ 190983 h 1927185"/>
                  <a:gd name="connsiteX25" fmla="*/ 457200 w 1286733"/>
                  <a:gd name="connsiteY25" fmla="*/ 196770 h 1927185"/>
                  <a:gd name="connsiteX26" fmla="*/ 451413 w 1286733"/>
                  <a:gd name="connsiteY26" fmla="*/ 214132 h 1927185"/>
                  <a:gd name="connsiteX27" fmla="*/ 434051 w 1286733"/>
                  <a:gd name="connsiteY27" fmla="*/ 225707 h 1927185"/>
                  <a:gd name="connsiteX28" fmla="*/ 422476 w 1286733"/>
                  <a:gd name="connsiteY28" fmla="*/ 243069 h 1927185"/>
                  <a:gd name="connsiteX29" fmla="*/ 416689 w 1286733"/>
                  <a:gd name="connsiteY29" fmla="*/ 260431 h 1927185"/>
                  <a:gd name="connsiteX30" fmla="*/ 387752 w 1286733"/>
                  <a:gd name="connsiteY30" fmla="*/ 300942 h 1927185"/>
                  <a:gd name="connsiteX31" fmla="*/ 358815 w 1286733"/>
                  <a:gd name="connsiteY31" fmla="*/ 353028 h 1927185"/>
                  <a:gd name="connsiteX32" fmla="*/ 335666 w 1286733"/>
                  <a:gd name="connsiteY32" fmla="*/ 387752 h 1927185"/>
                  <a:gd name="connsiteX33" fmla="*/ 318304 w 1286733"/>
                  <a:gd name="connsiteY33" fmla="*/ 399327 h 1927185"/>
                  <a:gd name="connsiteX34" fmla="*/ 300942 w 1286733"/>
                  <a:gd name="connsiteY34" fmla="*/ 434051 h 1927185"/>
                  <a:gd name="connsiteX35" fmla="*/ 283580 w 1286733"/>
                  <a:gd name="connsiteY35" fmla="*/ 445626 h 1927185"/>
                  <a:gd name="connsiteX36" fmla="*/ 277793 w 1286733"/>
                  <a:gd name="connsiteY36" fmla="*/ 462988 h 1927185"/>
                  <a:gd name="connsiteX37" fmla="*/ 248856 w 1286733"/>
                  <a:gd name="connsiteY37" fmla="*/ 503499 h 1927185"/>
                  <a:gd name="connsiteX38" fmla="*/ 225706 w 1286733"/>
                  <a:gd name="connsiteY38" fmla="*/ 538223 h 1927185"/>
                  <a:gd name="connsiteX39" fmla="*/ 214132 w 1286733"/>
                  <a:gd name="connsiteY39" fmla="*/ 561373 h 1927185"/>
                  <a:gd name="connsiteX40" fmla="*/ 208344 w 1286733"/>
                  <a:gd name="connsiteY40" fmla="*/ 578735 h 1927185"/>
                  <a:gd name="connsiteX41" fmla="*/ 196770 w 1286733"/>
                  <a:gd name="connsiteY41" fmla="*/ 596097 h 1927185"/>
                  <a:gd name="connsiteX42" fmla="*/ 167833 w 1286733"/>
                  <a:gd name="connsiteY42" fmla="*/ 636608 h 1927185"/>
                  <a:gd name="connsiteX43" fmla="*/ 144684 w 1286733"/>
                  <a:gd name="connsiteY43" fmla="*/ 665545 h 1927185"/>
                  <a:gd name="connsiteX44" fmla="*/ 138896 w 1286733"/>
                  <a:gd name="connsiteY44" fmla="*/ 682907 h 1927185"/>
                  <a:gd name="connsiteX45" fmla="*/ 115747 w 1286733"/>
                  <a:gd name="connsiteY45" fmla="*/ 717631 h 1927185"/>
                  <a:gd name="connsiteX46" fmla="*/ 104172 w 1286733"/>
                  <a:gd name="connsiteY46" fmla="*/ 734993 h 1927185"/>
                  <a:gd name="connsiteX47" fmla="*/ 86810 w 1286733"/>
                  <a:gd name="connsiteY47" fmla="*/ 769717 h 1927185"/>
                  <a:gd name="connsiteX48" fmla="*/ 69448 w 1286733"/>
                  <a:gd name="connsiteY48" fmla="*/ 804441 h 1927185"/>
                  <a:gd name="connsiteX49" fmla="*/ 57874 w 1286733"/>
                  <a:gd name="connsiteY49" fmla="*/ 850740 h 1927185"/>
                  <a:gd name="connsiteX50" fmla="*/ 52086 w 1286733"/>
                  <a:gd name="connsiteY50" fmla="*/ 873889 h 1927185"/>
                  <a:gd name="connsiteX51" fmla="*/ 46299 w 1286733"/>
                  <a:gd name="connsiteY51" fmla="*/ 954912 h 1927185"/>
                  <a:gd name="connsiteX52" fmla="*/ 40512 w 1286733"/>
                  <a:gd name="connsiteY52" fmla="*/ 1053297 h 1927185"/>
                  <a:gd name="connsiteX53" fmla="*/ 34724 w 1286733"/>
                  <a:gd name="connsiteY53" fmla="*/ 1088021 h 1927185"/>
                  <a:gd name="connsiteX54" fmla="*/ 28937 w 1286733"/>
                  <a:gd name="connsiteY54" fmla="*/ 1128532 h 1927185"/>
                  <a:gd name="connsiteX55" fmla="*/ 17362 w 1286733"/>
                  <a:gd name="connsiteY55" fmla="*/ 1169043 h 1927185"/>
                  <a:gd name="connsiteX56" fmla="*/ 11575 w 1286733"/>
                  <a:gd name="connsiteY56" fmla="*/ 1192193 h 1927185"/>
                  <a:gd name="connsiteX57" fmla="*/ 0 w 1286733"/>
                  <a:gd name="connsiteY57" fmla="*/ 1267428 h 1927185"/>
                  <a:gd name="connsiteX58" fmla="*/ 5787 w 1286733"/>
                  <a:gd name="connsiteY58" fmla="*/ 1377388 h 1927185"/>
                  <a:gd name="connsiteX59" fmla="*/ 11575 w 1286733"/>
                  <a:gd name="connsiteY59" fmla="*/ 1406324 h 1927185"/>
                  <a:gd name="connsiteX60" fmla="*/ 17362 w 1286733"/>
                  <a:gd name="connsiteY60" fmla="*/ 1498922 h 1927185"/>
                  <a:gd name="connsiteX61" fmla="*/ 23149 w 1286733"/>
                  <a:gd name="connsiteY61" fmla="*/ 1516284 h 1927185"/>
                  <a:gd name="connsiteX62" fmla="*/ 28937 w 1286733"/>
                  <a:gd name="connsiteY62" fmla="*/ 1539433 h 1927185"/>
                  <a:gd name="connsiteX63" fmla="*/ 34724 w 1286733"/>
                  <a:gd name="connsiteY63" fmla="*/ 1591519 h 1927185"/>
                  <a:gd name="connsiteX64" fmla="*/ 46299 w 1286733"/>
                  <a:gd name="connsiteY64" fmla="*/ 1632031 h 1927185"/>
                  <a:gd name="connsiteX65" fmla="*/ 52086 w 1286733"/>
                  <a:gd name="connsiteY65" fmla="*/ 1655180 h 1927185"/>
                  <a:gd name="connsiteX66" fmla="*/ 57874 w 1286733"/>
                  <a:gd name="connsiteY66" fmla="*/ 1684117 h 1927185"/>
                  <a:gd name="connsiteX67" fmla="*/ 92598 w 1286733"/>
                  <a:gd name="connsiteY67" fmla="*/ 1736203 h 1927185"/>
                  <a:gd name="connsiteX68" fmla="*/ 138896 w 1286733"/>
                  <a:gd name="connsiteY68" fmla="*/ 1788289 h 1927185"/>
                  <a:gd name="connsiteX69" fmla="*/ 156258 w 1286733"/>
                  <a:gd name="connsiteY69" fmla="*/ 1805651 h 1927185"/>
                  <a:gd name="connsiteX70" fmla="*/ 173620 w 1286733"/>
                  <a:gd name="connsiteY70" fmla="*/ 1817226 h 1927185"/>
                  <a:gd name="connsiteX71" fmla="*/ 190982 w 1286733"/>
                  <a:gd name="connsiteY71" fmla="*/ 1834588 h 1927185"/>
                  <a:gd name="connsiteX72" fmla="*/ 214132 w 1286733"/>
                  <a:gd name="connsiteY72" fmla="*/ 1846162 h 1927185"/>
                  <a:gd name="connsiteX73" fmla="*/ 231494 w 1286733"/>
                  <a:gd name="connsiteY73" fmla="*/ 1857737 h 1927185"/>
                  <a:gd name="connsiteX74" fmla="*/ 248856 w 1286733"/>
                  <a:gd name="connsiteY74" fmla="*/ 1863524 h 1927185"/>
                  <a:gd name="connsiteX75" fmla="*/ 272005 w 1286733"/>
                  <a:gd name="connsiteY75" fmla="*/ 1875099 h 1927185"/>
                  <a:gd name="connsiteX76" fmla="*/ 335666 w 1286733"/>
                  <a:gd name="connsiteY76" fmla="*/ 1892461 h 1927185"/>
                  <a:gd name="connsiteX77" fmla="*/ 358815 w 1286733"/>
                  <a:gd name="connsiteY77" fmla="*/ 1898249 h 1927185"/>
                  <a:gd name="connsiteX78" fmla="*/ 376177 w 1286733"/>
                  <a:gd name="connsiteY78" fmla="*/ 1904036 h 1927185"/>
                  <a:gd name="connsiteX79" fmla="*/ 451413 w 1286733"/>
                  <a:gd name="connsiteY79" fmla="*/ 1915611 h 1927185"/>
                  <a:gd name="connsiteX80" fmla="*/ 474562 w 1286733"/>
                  <a:gd name="connsiteY80" fmla="*/ 1921398 h 1927185"/>
                  <a:gd name="connsiteX81" fmla="*/ 520861 w 1286733"/>
                  <a:gd name="connsiteY81" fmla="*/ 1927185 h 1927185"/>
                  <a:gd name="connsiteX82" fmla="*/ 625033 w 1286733"/>
                  <a:gd name="connsiteY82" fmla="*/ 1921398 h 1927185"/>
                  <a:gd name="connsiteX83" fmla="*/ 665544 w 1286733"/>
                  <a:gd name="connsiteY83" fmla="*/ 1909823 h 1927185"/>
                  <a:gd name="connsiteX84" fmla="*/ 717630 w 1286733"/>
                  <a:gd name="connsiteY84" fmla="*/ 1898249 h 1927185"/>
                  <a:gd name="connsiteX85" fmla="*/ 781291 w 1286733"/>
                  <a:gd name="connsiteY85" fmla="*/ 1886674 h 1927185"/>
                  <a:gd name="connsiteX86" fmla="*/ 816015 w 1286733"/>
                  <a:gd name="connsiteY86" fmla="*/ 1875099 h 1927185"/>
                  <a:gd name="connsiteX87" fmla="*/ 850739 w 1286733"/>
                  <a:gd name="connsiteY87" fmla="*/ 1857737 h 1927185"/>
                  <a:gd name="connsiteX88" fmla="*/ 868101 w 1286733"/>
                  <a:gd name="connsiteY88" fmla="*/ 1840375 h 1927185"/>
                  <a:gd name="connsiteX89" fmla="*/ 902825 w 1286733"/>
                  <a:gd name="connsiteY89" fmla="*/ 1817226 h 1927185"/>
                  <a:gd name="connsiteX90" fmla="*/ 914400 w 1286733"/>
                  <a:gd name="connsiteY90" fmla="*/ 1799864 h 1927185"/>
                  <a:gd name="connsiteX91" fmla="*/ 931762 w 1286733"/>
                  <a:gd name="connsiteY91" fmla="*/ 1788289 h 1927185"/>
                  <a:gd name="connsiteX92" fmla="*/ 937549 w 1286733"/>
                  <a:gd name="connsiteY92" fmla="*/ 1770927 h 1927185"/>
                  <a:gd name="connsiteX93" fmla="*/ 960699 w 1286733"/>
                  <a:gd name="connsiteY93" fmla="*/ 1736203 h 1927185"/>
                  <a:gd name="connsiteX94" fmla="*/ 966486 w 1286733"/>
                  <a:gd name="connsiteY94" fmla="*/ 1718841 h 1927185"/>
                  <a:gd name="connsiteX95" fmla="*/ 989636 w 1286733"/>
                  <a:gd name="connsiteY95" fmla="*/ 1684117 h 1927185"/>
                  <a:gd name="connsiteX96" fmla="*/ 995423 w 1286733"/>
                  <a:gd name="connsiteY96" fmla="*/ 1666755 h 1927185"/>
                  <a:gd name="connsiteX97" fmla="*/ 983848 w 1286733"/>
                  <a:gd name="connsiteY97" fmla="*/ 1487347 h 1927185"/>
                  <a:gd name="connsiteX98" fmla="*/ 972274 w 1286733"/>
                  <a:gd name="connsiteY98" fmla="*/ 1273216 h 1927185"/>
                  <a:gd name="connsiteX99" fmla="*/ 966486 w 1286733"/>
                  <a:gd name="connsiteY99" fmla="*/ 1255854 h 1927185"/>
                  <a:gd name="connsiteX100" fmla="*/ 954912 w 1286733"/>
                  <a:gd name="connsiteY100" fmla="*/ 1209555 h 1927185"/>
                  <a:gd name="connsiteX101" fmla="*/ 931762 w 1286733"/>
                  <a:gd name="connsiteY101" fmla="*/ 1174831 h 1927185"/>
                  <a:gd name="connsiteX102" fmla="*/ 897038 w 1286733"/>
                  <a:gd name="connsiteY102" fmla="*/ 1140107 h 1927185"/>
                  <a:gd name="connsiteX103" fmla="*/ 879676 w 1286733"/>
                  <a:gd name="connsiteY103" fmla="*/ 1122745 h 1927185"/>
                  <a:gd name="connsiteX104" fmla="*/ 856527 w 1286733"/>
                  <a:gd name="connsiteY104" fmla="*/ 1088021 h 1927185"/>
                  <a:gd name="connsiteX105" fmla="*/ 844952 w 1286733"/>
                  <a:gd name="connsiteY105" fmla="*/ 1070659 h 1927185"/>
                  <a:gd name="connsiteX106" fmla="*/ 856527 w 1286733"/>
                  <a:gd name="connsiteY106" fmla="*/ 1001211 h 1927185"/>
                  <a:gd name="connsiteX107" fmla="*/ 868101 w 1286733"/>
                  <a:gd name="connsiteY107" fmla="*/ 983849 h 1927185"/>
                  <a:gd name="connsiteX108" fmla="*/ 885463 w 1286733"/>
                  <a:gd name="connsiteY108" fmla="*/ 978061 h 1927185"/>
                  <a:gd name="connsiteX109" fmla="*/ 902825 w 1286733"/>
                  <a:gd name="connsiteY109" fmla="*/ 966487 h 1927185"/>
                  <a:gd name="connsiteX110" fmla="*/ 914400 w 1286733"/>
                  <a:gd name="connsiteY110" fmla="*/ 949124 h 1927185"/>
                  <a:gd name="connsiteX111" fmla="*/ 931762 w 1286733"/>
                  <a:gd name="connsiteY111" fmla="*/ 925975 h 1927185"/>
                  <a:gd name="connsiteX112" fmla="*/ 943337 w 1286733"/>
                  <a:gd name="connsiteY112" fmla="*/ 891251 h 1927185"/>
                  <a:gd name="connsiteX113" fmla="*/ 949124 w 1286733"/>
                  <a:gd name="connsiteY113" fmla="*/ 850740 h 1927185"/>
                  <a:gd name="connsiteX114" fmla="*/ 960699 w 1286733"/>
                  <a:gd name="connsiteY114" fmla="*/ 798654 h 1927185"/>
                  <a:gd name="connsiteX115" fmla="*/ 989636 w 1286733"/>
                  <a:gd name="connsiteY115" fmla="*/ 775504 h 1927185"/>
                  <a:gd name="connsiteX116" fmla="*/ 1041722 w 1286733"/>
                  <a:gd name="connsiteY116" fmla="*/ 740780 h 1927185"/>
                  <a:gd name="connsiteX117" fmla="*/ 1059084 w 1286733"/>
                  <a:gd name="connsiteY117" fmla="*/ 729205 h 1927185"/>
                  <a:gd name="connsiteX118" fmla="*/ 1076446 w 1286733"/>
                  <a:gd name="connsiteY118" fmla="*/ 723418 h 1927185"/>
                  <a:gd name="connsiteX119" fmla="*/ 1093808 w 1286733"/>
                  <a:gd name="connsiteY119" fmla="*/ 711843 h 1927185"/>
                  <a:gd name="connsiteX120" fmla="*/ 1105382 w 1286733"/>
                  <a:gd name="connsiteY120" fmla="*/ 694481 h 1927185"/>
                  <a:gd name="connsiteX121" fmla="*/ 1140106 w 1286733"/>
                  <a:gd name="connsiteY121" fmla="*/ 682907 h 1927185"/>
                  <a:gd name="connsiteX122" fmla="*/ 1163256 w 1286733"/>
                  <a:gd name="connsiteY122" fmla="*/ 613459 h 1927185"/>
                  <a:gd name="connsiteX123" fmla="*/ 1169043 w 1286733"/>
                  <a:gd name="connsiteY123" fmla="*/ 596097 h 1927185"/>
                  <a:gd name="connsiteX124" fmla="*/ 1174830 w 1286733"/>
                  <a:gd name="connsiteY124" fmla="*/ 578735 h 1927185"/>
                  <a:gd name="connsiteX125" fmla="*/ 1180618 w 1286733"/>
                  <a:gd name="connsiteY125" fmla="*/ 457200 h 1927185"/>
                  <a:gd name="connsiteX126" fmla="*/ 1186405 w 1286733"/>
                  <a:gd name="connsiteY126" fmla="*/ 428264 h 1927185"/>
                  <a:gd name="connsiteX127" fmla="*/ 1197980 w 1286733"/>
                  <a:gd name="connsiteY127" fmla="*/ 387752 h 1927185"/>
                  <a:gd name="connsiteX128" fmla="*/ 1209555 w 1286733"/>
                  <a:gd name="connsiteY128" fmla="*/ 341454 h 1927185"/>
                  <a:gd name="connsiteX129" fmla="*/ 1221129 w 1286733"/>
                  <a:gd name="connsiteY129" fmla="*/ 283580 h 1927185"/>
                  <a:gd name="connsiteX130" fmla="*/ 1232704 w 1286733"/>
                  <a:gd name="connsiteY130" fmla="*/ 248856 h 1927185"/>
                  <a:gd name="connsiteX131" fmla="*/ 1244279 w 1286733"/>
                  <a:gd name="connsiteY131" fmla="*/ 196770 h 1927185"/>
                  <a:gd name="connsiteX132" fmla="*/ 1284790 w 1286733"/>
                  <a:gd name="connsiteY132" fmla="*/ 144684 h 192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1286733" h="1927185">
                    <a:moveTo>
                      <a:pt x="1284790" y="144684"/>
                    </a:moveTo>
                    <a:cubicBezTo>
                      <a:pt x="1290577" y="127322"/>
                      <a:pt x="1281875" y="109829"/>
                      <a:pt x="1279003" y="92598"/>
                    </a:cubicBezTo>
                    <a:cubicBezTo>
                      <a:pt x="1278000" y="86581"/>
                      <a:pt x="1277026" y="80000"/>
                      <a:pt x="1273215" y="75236"/>
                    </a:cubicBezTo>
                    <a:cubicBezTo>
                      <a:pt x="1268870" y="69805"/>
                      <a:pt x="1261196" y="68114"/>
                      <a:pt x="1255853" y="63661"/>
                    </a:cubicBezTo>
                    <a:cubicBezTo>
                      <a:pt x="1240279" y="50683"/>
                      <a:pt x="1239601" y="42934"/>
                      <a:pt x="1221129" y="34724"/>
                    </a:cubicBezTo>
                    <a:cubicBezTo>
                      <a:pt x="1209980" y="29769"/>
                      <a:pt x="1197980" y="27008"/>
                      <a:pt x="1186405" y="23150"/>
                    </a:cubicBezTo>
                    <a:lnTo>
                      <a:pt x="1151681" y="11575"/>
                    </a:lnTo>
                    <a:cubicBezTo>
                      <a:pt x="1145894" y="9646"/>
                      <a:pt x="1140237" y="7268"/>
                      <a:pt x="1134319" y="5788"/>
                    </a:cubicBezTo>
                    <a:lnTo>
                      <a:pt x="1111170" y="0"/>
                    </a:lnTo>
                    <a:cubicBezTo>
                      <a:pt x="1030147" y="1929"/>
                      <a:pt x="949067" y="2189"/>
                      <a:pt x="868101" y="5788"/>
                    </a:cubicBezTo>
                    <a:cubicBezTo>
                      <a:pt x="862007" y="6059"/>
                      <a:pt x="856657" y="10096"/>
                      <a:pt x="850739" y="11575"/>
                    </a:cubicBezTo>
                    <a:cubicBezTo>
                      <a:pt x="841196" y="13961"/>
                      <a:pt x="831346" y="14976"/>
                      <a:pt x="821803" y="17362"/>
                    </a:cubicBezTo>
                    <a:cubicBezTo>
                      <a:pt x="815885" y="18842"/>
                      <a:pt x="810443" y="22059"/>
                      <a:pt x="804441" y="23150"/>
                    </a:cubicBezTo>
                    <a:cubicBezTo>
                      <a:pt x="789139" y="25932"/>
                      <a:pt x="773575" y="27008"/>
                      <a:pt x="758142" y="28937"/>
                    </a:cubicBezTo>
                    <a:cubicBezTo>
                      <a:pt x="750426" y="30866"/>
                      <a:pt x="742611" y="32439"/>
                      <a:pt x="734993" y="34724"/>
                    </a:cubicBezTo>
                    <a:cubicBezTo>
                      <a:pt x="723306" y="38230"/>
                      <a:pt x="712105" y="43339"/>
                      <a:pt x="700268" y="46299"/>
                    </a:cubicBezTo>
                    <a:cubicBezTo>
                      <a:pt x="671201" y="53567"/>
                      <a:pt x="684665" y="49572"/>
                      <a:pt x="659757" y="57874"/>
                    </a:cubicBezTo>
                    <a:cubicBezTo>
                      <a:pt x="653970" y="61732"/>
                      <a:pt x="647738" y="64996"/>
                      <a:pt x="642395" y="69449"/>
                    </a:cubicBezTo>
                    <a:cubicBezTo>
                      <a:pt x="636108" y="74689"/>
                      <a:pt x="631843" y="82271"/>
                      <a:pt x="625033" y="86811"/>
                    </a:cubicBezTo>
                    <a:cubicBezTo>
                      <a:pt x="619957" y="90195"/>
                      <a:pt x="613458" y="90669"/>
                      <a:pt x="607671" y="92598"/>
                    </a:cubicBezTo>
                    <a:cubicBezTo>
                      <a:pt x="603813" y="98385"/>
                      <a:pt x="601014" y="105042"/>
                      <a:pt x="596096" y="109960"/>
                    </a:cubicBezTo>
                    <a:cubicBezTo>
                      <a:pt x="584876" y="121180"/>
                      <a:pt x="575494" y="122615"/>
                      <a:pt x="561372" y="127322"/>
                    </a:cubicBezTo>
                    <a:cubicBezTo>
                      <a:pt x="548574" y="140120"/>
                      <a:pt x="542762" y="148202"/>
                      <a:pt x="526648" y="156259"/>
                    </a:cubicBezTo>
                    <a:cubicBezTo>
                      <a:pt x="521192" y="158987"/>
                      <a:pt x="515073" y="160117"/>
                      <a:pt x="509286" y="162046"/>
                    </a:cubicBezTo>
                    <a:cubicBezTo>
                      <a:pt x="496488" y="174844"/>
                      <a:pt x="490676" y="182926"/>
                      <a:pt x="474562" y="190983"/>
                    </a:cubicBezTo>
                    <a:cubicBezTo>
                      <a:pt x="469106" y="193711"/>
                      <a:pt x="462987" y="194841"/>
                      <a:pt x="457200" y="196770"/>
                    </a:cubicBezTo>
                    <a:cubicBezTo>
                      <a:pt x="455271" y="202557"/>
                      <a:pt x="455224" y="209368"/>
                      <a:pt x="451413" y="214132"/>
                    </a:cubicBezTo>
                    <a:cubicBezTo>
                      <a:pt x="447068" y="219563"/>
                      <a:pt x="438969" y="220789"/>
                      <a:pt x="434051" y="225707"/>
                    </a:cubicBezTo>
                    <a:cubicBezTo>
                      <a:pt x="429133" y="230625"/>
                      <a:pt x="426334" y="237282"/>
                      <a:pt x="422476" y="243069"/>
                    </a:cubicBezTo>
                    <a:cubicBezTo>
                      <a:pt x="420547" y="248856"/>
                      <a:pt x="419417" y="254975"/>
                      <a:pt x="416689" y="260431"/>
                    </a:cubicBezTo>
                    <a:cubicBezTo>
                      <a:pt x="412458" y="268892"/>
                      <a:pt x="391683" y="295701"/>
                      <a:pt x="387752" y="300942"/>
                    </a:cubicBezTo>
                    <a:cubicBezTo>
                      <a:pt x="377566" y="331502"/>
                      <a:pt x="385350" y="313226"/>
                      <a:pt x="358815" y="353028"/>
                    </a:cubicBezTo>
                    <a:lnTo>
                      <a:pt x="335666" y="387752"/>
                    </a:lnTo>
                    <a:lnTo>
                      <a:pt x="318304" y="399327"/>
                    </a:lnTo>
                    <a:cubicBezTo>
                      <a:pt x="313597" y="413449"/>
                      <a:pt x="312162" y="422831"/>
                      <a:pt x="300942" y="434051"/>
                    </a:cubicBezTo>
                    <a:cubicBezTo>
                      <a:pt x="296024" y="438969"/>
                      <a:pt x="289367" y="441768"/>
                      <a:pt x="283580" y="445626"/>
                    </a:cubicBezTo>
                    <a:cubicBezTo>
                      <a:pt x="281651" y="451413"/>
                      <a:pt x="280820" y="457691"/>
                      <a:pt x="277793" y="462988"/>
                    </a:cubicBezTo>
                    <a:cubicBezTo>
                      <a:pt x="267290" y="481368"/>
                      <a:pt x="257824" y="485562"/>
                      <a:pt x="248856" y="503499"/>
                    </a:cubicBezTo>
                    <a:cubicBezTo>
                      <a:pt x="232106" y="536999"/>
                      <a:pt x="258616" y="505313"/>
                      <a:pt x="225706" y="538223"/>
                    </a:cubicBezTo>
                    <a:cubicBezTo>
                      <a:pt x="221848" y="545940"/>
                      <a:pt x="217530" y="553443"/>
                      <a:pt x="214132" y="561373"/>
                    </a:cubicBezTo>
                    <a:cubicBezTo>
                      <a:pt x="211729" y="566980"/>
                      <a:pt x="211072" y="573279"/>
                      <a:pt x="208344" y="578735"/>
                    </a:cubicBezTo>
                    <a:cubicBezTo>
                      <a:pt x="205233" y="584956"/>
                      <a:pt x="200813" y="590437"/>
                      <a:pt x="196770" y="596097"/>
                    </a:cubicBezTo>
                    <a:cubicBezTo>
                      <a:pt x="160860" y="646372"/>
                      <a:pt x="195124" y="595672"/>
                      <a:pt x="167833" y="636608"/>
                    </a:cubicBezTo>
                    <a:cubicBezTo>
                      <a:pt x="153288" y="680245"/>
                      <a:pt x="174600" y="628151"/>
                      <a:pt x="144684" y="665545"/>
                    </a:cubicBezTo>
                    <a:cubicBezTo>
                      <a:pt x="140873" y="670309"/>
                      <a:pt x="141859" y="677574"/>
                      <a:pt x="138896" y="682907"/>
                    </a:cubicBezTo>
                    <a:cubicBezTo>
                      <a:pt x="132140" y="695067"/>
                      <a:pt x="123463" y="706056"/>
                      <a:pt x="115747" y="717631"/>
                    </a:cubicBezTo>
                    <a:lnTo>
                      <a:pt x="104172" y="734993"/>
                    </a:lnTo>
                    <a:cubicBezTo>
                      <a:pt x="89626" y="778633"/>
                      <a:pt x="109248" y="724841"/>
                      <a:pt x="86810" y="769717"/>
                    </a:cubicBezTo>
                    <a:cubicBezTo>
                      <a:pt x="62849" y="817638"/>
                      <a:pt x="102621" y="754683"/>
                      <a:pt x="69448" y="804441"/>
                    </a:cubicBezTo>
                    <a:lnTo>
                      <a:pt x="57874" y="850740"/>
                    </a:lnTo>
                    <a:lnTo>
                      <a:pt x="52086" y="873889"/>
                    </a:lnTo>
                    <a:cubicBezTo>
                      <a:pt x="50157" y="900897"/>
                      <a:pt x="48042" y="927892"/>
                      <a:pt x="46299" y="954912"/>
                    </a:cubicBezTo>
                    <a:cubicBezTo>
                      <a:pt x="44184" y="987696"/>
                      <a:pt x="43358" y="1020569"/>
                      <a:pt x="40512" y="1053297"/>
                    </a:cubicBezTo>
                    <a:cubicBezTo>
                      <a:pt x="39495" y="1064987"/>
                      <a:pt x="36508" y="1076423"/>
                      <a:pt x="34724" y="1088021"/>
                    </a:cubicBezTo>
                    <a:cubicBezTo>
                      <a:pt x="32650" y="1101503"/>
                      <a:pt x="31377" y="1115111"/>
                      <a:pt x="28937" y="1128532"/>
                    </a:cubicBezTo>
                    <a:cubicBezTo>
                      <a:pt x="24415" y="1153401"/>
                      <a:pt x="23558" y="1147355"/>
                      <a:pt x="17362" y="1169043"/>
                    </a:cubicBezTo>
                    <a:cubicBezTo>
                      <a:pt x="15177" y="1176691"/>
                      <a:pt x="13301" y="1184428"/>
                      <a:pt x="11575" y="1192193"/>
                    </a:cubicBezTo>
                    <a:cubicBezTo>
                      <a:pt x="3998" y="1226290"/>
                      <a:pt x="5013" y="1227324"/>
                      <a:pt x="0" y="1267428"/>
                    </a:cubicBezTo>
                    <a:cubicBezTo>
                      <a:pt x="1929" y="1304081"/>
                      <a:pt x="2739" y="1340811"/>
                      <a:pt x="5787" y="1377388"/>
                    </a:cubicBezTo>
                    <a:cubicBezTo>
                      <a:pt x="6604" y="1387190"/>
                      <a:pt x="10642" y="1396532"/>
                      <a:pt x="11575" y="1406324"/>
                    </a:cubicBezTo>
                    <a:cubicBezTo>
                      <a:pt x="14507" y="1437111"/>
                      <a:pt x="14125" y="1468166"/>
                      <a:pt x="17362" y="1498922"/>
                    </a:cubicBezTo>
                    <a:cubicBezTo>
                      <a:pt x="18001" y="1504989"/>
                      <a:pt x="21473" y="1510418"/>
                      <a:pt x="23149" y="1516284"/>
                    </a:cubicBezTo>
                    <a:cubicBezTo>
                      <a:pt x="25334" y="1523932"/>
                      <a:pt x="27008" y="1531717"/>
                      <a:pt x="28937" y="1539433"/>
                    </a:cubicBezTo>
                    <a:cubicBezTo>
                      <a:pt x="30866" y="1556795"/>
                      <a:pt x="32068" y="1574253"/>
                      <a:pt x="34724" y="1591519"/>
                    </a:cubicBezTo>
                    <a:cubicBezTo>
                      <a:pt x="37739" y="1611113"/>
                      <a:pt x="41259" y="1614389"/>
                      <a:pt x="46299" y="1632031"/>
                    </a:cubicBezTo>
                    <a:cubicBezTo>
                      <a:pt x="48484" y="1639679"/>
                      <a:pt x="50361" y="1647416"/>
                      <a:pt x="52086" y="1655180"/>
                    </a:cubicBezTo>
                    <a:cubicBezTo>
                      <a:pt x="54220" y="1664782"/>
                      <a:pt x="53804" y="1675162"/>
                      <a:pt x="57874" y="1684117"/>
                    </a:cubicBezTo>
                    <a:cubicBezTo>
                      <a:pt x="57878" y="1684125"/>
                      <a:pt x="86808" y="1727519"/>
                      <a:pt x="92598" y="1736203"/>
                    </a:cubicBezTo>
                    <a:cubicBezTo>
                      <a:pt x="113254" y="1767188"/>
                      <a:pt x="99248" y="1748641"/>
                      <a:pt x="138896" y="1788289"/>
                    </a:cubicBezTo>
                    <a:cubicBezTo>
                      <a:pt x="144683" y="1794076"/>
                      <a:pt x="149448" y="1801111"/>
                      <a:pt x="156258" y="1805651"/>
                    </a:cubicBezTo>
                    <a:cubicBezTo>
                      <a:pt x="162045" y="1809509"/>
                      <a:pt x="168277" y="1812773"/>
                      <a:pt x="173620" y="1817226"/>
                    </a:cubicBezTo>
                    <a:cubicBezTo>
                      <a:pt x="179907" y="1822466"/>
                      <a:pt x="184322" y="1829831"/>
                      <a:pt x="190982" y="1834588"/>
                    </a:cubicBezTo>
                    <a:cubicBezTo>
                      <a:pt x="198002" y="1839602"/>
                      <a:pt x="206641" y="1841882"/>
                      <a:pt x="214132" y="1846162"/>
                    </a:cubicBezTo>
                    <a:cubicBezTo>
                      <a:pt x="220171" y="1849613"/>
                      <a:pt x="225273" y="1854626"/>
                      <a:pt x="231494" y="1857737"/>
                    </a:cubicBezTo>
                    <a:cubicBezTo>
                      <a:pt x="236950" y="1860465"/>
                      <a:pt x="243249" y="1861121"/>
                      <a:pt x="248856" y="1863524"/>
                    </a:cubicBezTo>
                    <a:cubicBezTo>
                      <a:pt x="256786" y="1866922"/>
                      <a:pt x="264075" y="1871700"/>
                      <a:pt x="272005" y="1875099"/>
                    </a:cubicBezTo>
                    <a:cubicBezTo>
                      <a:pt x="287156" y="1881593"/>
                      <a:pt x="328567" y="1890686"/>
                      <a:pt x="335666" y="1892461"/>
                    </a:cubicBezTo>
                    <a:cubicBezTo>
                      <a:pt x="343382" y="1894390"/>
                      <a:pt x="351269" y="1895734"/>
                      <a:pt x="358815" y="1898249"/>
                    </a:cubicBezTo>
                    <a:cubicBezTo>
                      <a:pt x="364602" y="1900178"/>
                      <a:pt x="370259" y="1902557"/>
                      <a:pt x="376177" y="1904036"/>
                    </a:cubicBezTo>
                    <a:cubicBezTo>
                      <a:pt x="411575" y="1912885"/>
                      <a:pt x="409251" y="1908584"/>
                      <a:pt x="451413" y="1915611"/>
                    </a:cubicBezTo>
                    <a:cubicBezTo>
                      <a:pt x="459259" y="1916919"/>
                      <a:pt x="466716" y="1920090"/>
                      <a:pt x="474562" y="1921398"/>
                    </a:cubicBezTo>
                    <a:cubicBezTo>
                      <a:pt x="489903" y="1923955"/>
                      <a:pt x="505428" y="1925256"/>
                      <a:pt x="520861" y="1927185"/>
                    </a:cubicBezTo>
                    <a:cubicBezTo>
                      <a:pt x="555585" y="1925256"/>
                      <a:pt x="590398" y="1924546"/>
                      <a:pt x="625033" y="1921398"/>
                    </a:cubicBezTo>
                    <a:cubicBezTo>
                      <a:pt x="638308" y="1920191"/>
                      <a:pt x="652749" y="1913479"/>
                      <a:pt x="665544" y="1909823"/>
                    </a:cubicBezTo>
                    <a:cubicBezTo>
                      <a:pt x="680107" y="1905662"/>
                      <a:pt x="703314" y="1900635"/>
                      <a:pt x="717630" y="1898249"/>
                    </a:cubicBezTo>
                    <a:cubicBezTo>
                      <a:pt x="751247" y="1892646"/>
                      <a:pt x="753519" y="1895006"/>
                      <a:pt x="781291" y="1886674"/>
                    </a:cubicBezTo>
                    <a:cubicBezTo>
                      <a:pt x="792977" y="1883168"/>
                      <a:pt x="805863" y="1881867"/>
                      <a:pt x="816015" y="1875099"/>
                    </a:cubicBezTo>
                    <a:cubicBezTo>
                      <a:pt x="838453" y="1860140"/>
                      <a:pt x="826778" y="1865723"/>
                      <a:pt x="850739" y="1857737"/>
                    </a:cubicBezTo>
                    <a:cubicBezTo>
                      <a:pt x="856526" y="1851950"/>
                      <a:pt x="861641" y="1845400"/>
                      <a:pt x="868101" y="1840375"/>
                    </a:cubicBezTo>
                    <a:cubicBezTo>
                      <a:pt x="879082" y="1831835"/>
                      <a:pt x="902825" y="1817226"/>
                      <a:pt x="902825" y="1817226"/>
                    </a:cubicBezTo>
                    <a:cubicBezTo>
                      <a:pt x="906683" y="1811439"/>
                      <a:pt x="909482" y="1804782"/>
                      <a:pt x="914400" y="1799864"/>
                    </a:cubicBezTo>
                    <a:cubicBezTo>
                      <a:pt x="919318" y="1794946"/>
                      <a:pt x="927417" y="1793720"/>
                      <a:pt x="931762" y="1788289"/>
                    </a:cubicBezTo>
                    <a:cubicBezTo>
                      <a:pt x="935573" y="1783525"/>
                      <a:pt x="934586" y="1776260"/>
                      <a:pt x="937549" y="1770927"/>
                    </a:cubicBezTo>
                    <a:cubicBezTo>
                      <a:pt x="944305" y="1758767"/>
                      <a:pt x="960699" y="1736203"/>
                      <a:pt x="960699" y="1736203"/>
                    </a:cubicBezTo>
                    <a:cubicBezTo>
                      <a:pt x="962628" y="1730416"/>
                      <a:pt x="963523" y="1724174"/>
                      <a:pt x="966486" y="1718841"/>
                    </a:cubicBezTo>
                    <a:cubicBezTo>
                      <a:pt x="973242" y="1706681"/>
                      <a:pt x="989636" y="1684117"/>
                      <a:pt x="989636" y="1684117"/>
                    </a:cubicBezTo>
                    <a:cubicBezTo>
                      <a:pt x="991565" y="1678330"/>
                      <a:pt x="995423" y="1672855"/>
                      <a:pt x="995423" y="1666755"/>
                    </a:cubicBezTo>
                    <a:cubicBezTo>
                      <a:pt x="995423" y="1569802"/>
                      <a:pt x="992882" y="1559611"/>
                      <a:pt x="983848" y="1487347"/>
                    </a:cubicBezTo>
                    <a:cubicBezTo>
                      <a:pt x="981769" y="1420806"/>
                      <a:pt x="989534" y="1342252"/>
                      <a:pt x="972274" y="1273216"/>
                    </a:cubicBezTo>
                    <a:cubicBezTo>
                      <a:pt x="970794" y="1267298"/>
                      <a:pt x="967966" y="1261772"/>
                      <a:pt x="966486" y="1255854"/>
                    </a:cubicBezTo>
                    <a:cubicBezTo>
                      <a:pt x="964154" y="1246527"/>
                      <a:pt x="960925" y="1220378"/>
                      <a:pt x="954912" y="1209555"/>
                    </a:cubicBezTo>
                    <a:cubicBezTo>
                      <a:pt x="948156" y="1197395"/>
                      <a:pt x="941599" y="1184668"/>
                      <a:pt x="931762" y="1174831"/>
                    </a:cubicBezTo>
                    <a:lnTo>
                      <a:pt x="897038" y="1140107"/>
                    </a:lnTo>
                    <a:cubicBezTo>
                      <a:pt x="891251" y="1134320"/>
                      <a:pt x="884216" y="1129555"/>
                      <a:pt x="879676" y="1122745"/>
                    </a:cubicBezTo>
                    <a:lnTo>
                      <a:pt x="856527" y="1088021"/>
                    </a:lnTo>
                    <a:lnTo>
                      <a:pt x="844952" y="1070659"/>
                    </a:lnTo>
                    <a:cubicBezTo>
                      <a:pt x="846787" y="1054145"/>
                      <a:pt x="846830" y="1020606"/>
                      <a:pt x="856527" y="1001211"/>
                    </a:cubicBezTo>
                    <a:cubicBezTo>
                      <a:pt x="859638" y="994990"/>
                      <a:pt x="862670" y="988194"/>
                      <a:pt x="868101" y="983849"/>
                    </a:cubicBezTo>
                    <a:cubicBezTo>
                      <a:pt x="872865" y="980038"/>
                      <a:pt x="880007" y="980789"/>
                      <a:pt x="885463" y="978061"/>
                    </a:cubicBezTo>
                    <a:cubicBezTo>
                      <a:pt x="891684" y="974950"/>
                      <a:pt x="897038" y="970345"/>
                      <a:pt x="902825" y="966487"/>
                    </a:cubicBezTo>
                    <a:cubicBezTo>
                      <a:pt x="906683" y="960699"/>
                      <a:pt x="910357" y="954784"/>
                      <a:pt x="914400" y="949124"/>
                    </a:cubicBezTo>
                    <a:cubicBezTo>
                      <a:pt x="920006" y="941275"/>
                      <a:pt x="927448" y="934602"/>
                      <a:pt x="931762" y="925975"/>
                    </a:cubicBezTo>
                    <a:cubicBezTo>
                      <a:pt x="937218" y="915062"/>
                      <a:pt x="943337" y="891251"/>
                      <a:pt x="943337" y="891251"/>
                    </a:cubicBezTo>
                    <a:cubicBezTo>
                      <a:pt x="945266" y="877747"/>
                      <a:pt x="947050" y="864222"/>
                      <a:pt x="949124" y="850740"/>
                    </a:cubicBezTo>
                    <a:cubicBezTo>
                      <a:pt x="951099" y="837903"/>
                      <a:pt x="953705" y="812642"/>
                      <a:pt x="960699" y="798654"/>
                    </a:cubicBezTo>
                    <a:cubicBezTo>
                      <a:pt x="974682" y="770688"/>
                      <a:pt x="966532" y="788340"/>
                      <a:pt x="989636" y="775504"/>
                    </a:cubicBezTo>
                    <a:cubicBezTo>
                      <a:pt x="989646" y="775498"/>
                      <a:pt x="1033036" y="746571"/>
                      <a:pt x="1041722" y="740780"/>
                    </a:cubicBezTo>
                    <a:cubicBezTo>
                      <a:pt x="1047509" y="736922"/>
                      <a:pt x="1052485" y="731404"/>
                      <a:pt x="1059084" y="729205"/>
                    </a:cubicBezTo>
                    <a:lnTo>
                      <a:pt x="1076446" y="723418"/>
                    </a:lnTo>
                    <a:cubicBezTo>
                      <a:pt x="1082233" y="719560"/>
                      <a:pt x="1088890" y="716761"/>
                      <a:pt x="1093808" y="711843"/>
                    </a:cubicBezTo>
                    <a:cubicBezTo>
                      <a:pt x="1098726" y="706925"/>
                      <a:pt x="1099484" y="698167"/>
                      <a:pt x="1105382" y="694481"/>
                    </a:cubicBezTo>
                    <a:cubicBezTo>
                      <a:pt x="1115728" y="688015"/>
                      <a:pt x="1140106" y="682907"/>
                      <a:pt x="1140106" y="682907"/>
                    </a:cubicBezTo>
                    <a:lnTo>
                      <a:pt x="1163256" y="613459"/>
                    </a:lnTo>
                    <a:lnTo>
                      <a:pt x="1169043" y="596097"/>
                    </a:lnTo>
                    <a:lnTo>
                      <a:pt x="1174830" y="578735"/>
                    </a:lnTo>
                    <a:cubicBezTo>
                      <a:pt x="1176759" y="538223"/>
                      <a:pt x="1177507" y="497638"/>
                      <a:pt x="1180618" y="457200"/>
                    </a:cubicBezTo>
                    <a:cubicBezTo>
                      <a:pt x="1181372" y="447393"/>
                      <a:pt x="1184271" y="437866"/>
                      <a:pt x="1186405" y="428264"/>
                    </a:cubicBezTo>
                    <a:cubicBezTo>
                      <a:pt x="1197968" y="376232"/>
                      <a:pt x="1186384" y="430272"/>
                      <a:pt x="1197980" y="387752"/>
                    </a:cubicBezTo>
                    <a:cubicBezTo>
                      <a:pt x="1202166" y="372405"/>
                      <a:pt x="1206435" y="357053"/>
                      <a:pt x="1209555" y="341454"/>
                    </a:cubicBezTo>
                    <a:cubicBezTo>
                      <a:pt x="1213413" y="322163"/>
                      <a:pt x="1214908" y="302244"/>
                      <a:pt x="1221129" y="283580"/>
                    </a:cubicBezTo>
                    <a:cubicBezTo>
                      <a:pt x="1224987" y="272005"/>
                      <a:pt x="1230698" y="260891"/>
                      <a:pt x="1232704" y="248856"/>
                    </a:cubicBezTo>
                    <a:cubicBezTo>
                      <a:pt x="1239494" y="208115"/>
                      <a:pt x="1234780" y="225264"/>
                      <a:pt x="1244279" y="196770"/>
                    </a:cubicBezTo>
                    <a:cubicBezTo>
                      <a:pt x="1251334" y="154435"/>
                      <a:pt x="1279003" y="162046"/>
                      <a:pt x="1284790" y="144684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0264" name="Group 10263">
            <a:extLst>
              <a:ext uri="{FF2B5EF4-FFF2-40B4-BE49-F238E27FC236}">
                <a16:creationId xmlns:a16="http://schemas.microsoft.com/office/drawing/2014/main" id="{2B7EA3D2-321B-92EA-DBB1-93D4FD9CA77E}"/>
              </a:ext>
            </a:extLst>
          </p:cNvPr>
          <p:cNvGrpSpPr>
            <a:grpSpLocks noChangeAspect="1"/>
          </p:cNvGrpSpPr>
          <p:nvPr/>
        </p:nvGrpSpPr>
        <p:grpSpPr>
          <a:xfrm>
            <a:off x="5194032" y="438620"/>
            <a:ext cx="1972157" cy="974271"/>
            <a:chOff x="281932" y="845581"/>
            <a:chExt cx="2573195" cy="1381755"/>
          </a:xfrm>
        </p:grpSpPr>
        <p:pic>
          <p:nvPicPr>
            <p:cNvPr id="10265" name="Picture 10264">
              <a:extLst>
                <a:ext uri="{FF2B5EF4-FFF2-40B4-BE49-F238E27FC236}">
                  <a16:creationId xmlns:a16="http://schemas.microsoft.com/office/drawing/2014/main" id="{7EF5F9E3-A685-C04D-8F0B-D209012A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20000" contrast="40000"/>
            </a:blip>
            <a:stretch>
              <a:fillRect/>
            </a:stretch>
          </p:blipFill>
          <p:spPr>
            <a:xfrm>
              <a:off x="1677487" y="886881"/>
              <a:ext cx="1177640" cy="1340455"/>
            </a:xfrm>
            <a:prstGeom prst="rect">
              <a:avLst/>
            </a:prstGeom>
          </p:spPr>
        </p:pic>
        <p:grpSp>
          <p:nvGrpSpPr>
            <p:cNvPr id="10266" name="Group 10265">
              <a:extLst>
                <a:ext uri="{FF2B5EF4-FFF2-40B4-BE49-F238E27FC236}">
                  <a16:creationId xmlns:a16="http://schemas.microsoft.com/office/drawing/2014/main" id="{B101C914-BA33-4F62-184A-EED991F34DCF}"/>
                </a:ext>
              </a:extLst>
            </p:cNvPr>
            <p:cNvGrpSpPr/>
            <p:nvPr/>
          </p:nvGrpSpPr>
          <p:grpSpPr>
            <a:xfrm>
              <a:off x="281932" y="845581"/>
              <a:ext cx="1489984" cy="1381755"/>
              <a:chOff x="273840" y="845581"/>
              <a:chExt cx="1489984" cy="1381755"/>
            </a:xfrm>
          </p:grpSpPr>
          <p:grpSp>
            <p:nvGrpSpPr>
              <p:cNvPr id="10269" name="Group 10268">
                <a:extLst>
                  <a:ext uri="{FF2B5EF4-FFF2-40B4-BE49-F238E27FC236}">
                    <a16:creationId xmlns:a16="http://schemas.microsoft.com/office/drawing/2014/main" id="{A437D06C-1AC3-9297-D7F1-C1A638A0BC1A}"/>
                  </a:ext>
                </a:extLst>
              </p:cNvPr>
              <p:cNvGrpSpPr/>
              <p:nvPr/>
            </p:nvGrpSpPr>
            <p:grpSpPr>
              <a:xfrm>
                <a:off x="273840" y="886881"/>
                <a:ext cx="1380655" cy="1340455"/>
                <a:chOff x="273840" y="886881"/>
                <a:chExt cx="1385617" cy="1371600"/>
              </a:xfrm>
            </p:grpSpPr>
            <p:pic>
              <p:nvPicPr>
                <p:cNvPr id="10274" name="Picture 10273">
                  <a:extLst>
                    <a:ext uri="{FF2B5EF4-FFF2-40B4-BE49-F238E27FC236}">
                      <a16:creationId xmlns:a16="http://schemas.microsoft.com/office/drawing/2014/main" id="{E8DAC7EB-F45D-268D-2D87-CD1710E76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840" y="886881"/>
                  <a:ext cx="1385617" cy="1371600"/>
                </a:xfrm>
                <a:prstGeom prst="rect">
                  <a:avLst/>
                </a:prstGeom>
              </p:spPr>
            </p:pic>
            <p:sp>
              <p:nvSpPr>
                <p:cNvPr id="10275" name="TextBox 10274">
                  <a:extLst>
                    <a:ext uri="{FF2B5EF4-FFF2-40B4-BE49-F238E27FC236}">
                      <a16:creationId xmlns:a16="http://schemas.microsoft.com/office/drawing/2014/main" id="{AA49DF43-6F6A-F588-4BAC-A07629241931}"/>
                    </a:ext>
                  </a:extLst>
                </p:cNvPr>
                <p:cNvSpPr txBox="1"/>
                <p:nvPr/>
              </p:nvSpPr>
              <p:spPr>
                <a:xfrm>
                  <a:off x="388188" y="1230626"/>
                  <a:ext cx="357468" cy="1889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MCA</a:t>
                  </a:r>
                </a:p>
              </p:txBody>
            </p:sp>
            <p:sp>
              <p:nvSpPr>
                <p:cNvPr id="10276" name="TextBox 10275">
                  <a:extLst>
                    <a:ext uri="{FF2B5EF4-FFF2-40B4-BE49-F238E27FC236}">
                      <a16:creationId xmlns:a16="http://schemas.microsoft.com/office/drawing/2014/main" id="{93FEFC6E-B356-EE3E-02E1-70EA2037A703}"/>
                    </a:ext>
                  </a:extLst>
                </p:cNvPr>
                <p:cNvSpPr txBox="1"/>
                <p:nvPr/>
              </p:nvSpPr>
              <p:spPr>
                <a:xfrm>
                  <a:off x="1293499" y="1326500"/>
                  <a:ext cx="357468" cy="1889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MCA</a:t>
                  </a:r>
                </a:p>
              </p:txBody>
            </p:sp>
            <p:sp>
              <p:nvSpPr>
                <p:cNvPr id="10277" name="TextBox 10276">
                  <a:extLst>
                    <a:ext uri="{FF2B5EF4-FFF2-40B4-BE49-F238E27FC236}">
                      <a16:creationId xmlns:a16="http://schemas.microsoft.com/office/drawing/2014/main" id="{5BAA44D5-26D0-B065-C2DB-27965DAA90A6}"/>
                    </a:ext>
                  </a:extLst>
                </p:cNvPr>
                <p:cNvSpPr txBox="1"/>
                <p:nvPr/>
              </p:nvSpPr>
              <p:spPr>
                <a:xfrm>
                  <a:off x="849736" y="1306765"/>
                  <a:ext cx="344598" cy="1889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ACA</a:t>
                  </a:r>
                </a:p>
              </p:txBody>
            </p:sp>
          </p:grpSp>
          <p:sp>
            <p:nvSpPr>
              <p:cNvPr id="10270" name="TextBox 10269">
                <a:extLst>
                  <a:ext uri="{FF2B5EF4-FFF2-40B4-BE49-F238E27FC236}">
                    <a16:creationId xmlns:a16="http://schemas.microsoft.com/office/drawing/2014/main" id="{609F2490-A88B-724A-AE9D-778570CC6706}"/>
                  </a:ext>
                </a:extLst>
              </p:cNvPr>
              <p:cNvSpPr txBox="1"/>
              <p:nvPr/>
            </p:nvSpPr>
            <p:spPr>
              <a:xfrm>
                <a:off x="388187" y="1835176"/>
                <a:ext cx="732506" cy="261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Ipsilateral</a:t>
                </a:r>
              </a:p>
            </p:txBody>
          </p:sp>
          <p:sp>
            <p:nvSpPr>
              <p:cNvPr id="10271" name="TextBox 10270">
                <a:extLst>
                  <a:ext uri="{FF2B5EF4-FFF2-40B4-BE49-F238E27FC236}">
                    <a16:creationId xmlns:a16="http://schemas.microsoft.com/office/drawing/2014/main" id="{EDD365D7-0264-BD7A-0EBE-9C6D7A67C8DB}"/>
                  </a:ext>
                </a:extLst>
              </p:cNvPr>
              <p:cNvSpPr txBox="1"/>
              <p:nvPr/>
            </p:nvSpPr>
            <p:spPr>
              <a:xfrm>
                <a:off x="897185" y="1835176"/>
                <a:ext cx="866639" cy="261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contralateral</a:t>
                </a:r>
              </a:p>
            </p:txBody>
          </p:sp>
          <p:sp>
            <p:nvSpPr>
              <p:cNvPr id="10272" name="TextBox 10271">
                <a:extLst>
                  <a:ext uri="{FF2B5EF4-FFF2-40B4-BE49-F238E27FC236}">
                    <a16:creationId xmlns:a16="http://schemas.microsoft.com/office/drawing/2014/main" id="{3D7CE80B-0AFC-C2F8-C62C-A85C52CA0C8B}"/>
                  </a:ext>
                </a:extLst>
              </p:cNvPr>
              <p:cNvSpPr txBox="1"/>
              <p:nvPr/>
            </p:nvSpPr>
            <p:spPr>
              <a:xfrm>
                <a:off x="340663" y="845581"/>
                <a:ext cx="1120845" cy="39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MCA-ACA collateral zone</a:t>
                </a:r>
              </a:p>
            </p:txBody>
          </p:sp>
          <p:sp>
            <p:nvSpPr>
              <p:cNvPr id="10273" name="Rectangle 10272">
                <a:extLst>
                  <a:ext uri="{FF2B5EF4-FFF2-40B4-BE49-F238E27FC236}">
                    <a16:creationId xmlns:a16="http://schemas.microsoft.com/office/drawing/2014/main" id="{6E304A19-02FE-4352-77B9-A0F5F3900F58}"/>
                  </a:ext>
                </a:extLst>
              </p:cNvPr>
              <p:cNvSpPr/>
              <p:nvPr/>
            </p:nvSpPr>
            <p:spPr>
              <a:xfrm>
                <a:off x="421289" y="1173757"/>
                <a:ext cx="445062" cy="66141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67" name="Straight Connector 10266">
              <a:extLst>
                <a:ext uri="{FF2B5EF4-FFF2-40B4-BE49-F238E27FC236}">
                  <a16:creationId xmlns:a16="http://schemas.microsoft.com/office/drawing/2014/main" id="{F3740790-53AB-CE80-6441-A0B4B4BA442B}"/>
                </a:ext>
              </a:extLst>
            </p:cNvPr>
            <p:cNvCxnSpPr/>
            <p:nvPr/>
          </p:nvCxnSpPr>
          <p:spPr>
            <a:xfrm flipV="1">
              <a:off x="874443" y="874181"/>
              <a:ext cx="788144" cy="300217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8" name="Straight Connector 10267">
              <a:extLst>
                <a:ext uri="{FF2B5EF4-FFF2-40B4-BE49-F238E27FC236}">
                  <a16:creationId xmlns:a16="http://schemas.microsoft.com/office/drawing/2014/main" id="{F813AC6A-D0FE-447D-1EA5-9A2BB04D3EB2}"/>
                </a:ext>
              </a:extLst>
            </p:cNvPr>
            <p:cNvCxnSpPr/>
            <p:nvPr/>
          </p:nvCxnSpPr>
          <p:spPr>
            <a:xfrm>
              <a:off x="855766" y="1835176"/>
              <a:ext cx="836793" cy="39216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53E5A-1925-44EA-8D09-81330342558D}"/>
              </a:ext>
            </a:extLst>
          </p:cNvPr>
          <p:cNvGrpSpPr/>
          <p:nvPr/>
        </p:nvGrpSpPr>
        <p:grpSpPr>
          <a:xfrm>
            <a:off x="7349358" y="467608"/>
            <a:ext cx="1646203" cy="1975402"/>
            <a:chOff x="6431466" y="499477"/>
            <a:chExt cx="1617160" cy="1927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90C7B-F34D-4C2D-B27F-74A888B5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729" t="2749" r="2399" b="4658"/>
            <a:stretch/>
          </p:blipFill>
          <p:spPr>
            <a:xfrm flipH="1">
              <a:off x="6483733" y="499477"/>
              <a:ext cx="1467889" cy="1234440"/>
            </a:xfrm>
            <a:prstGeom prst="rect">
              <a:avLst/>
            </a:prstGeom>
          </p:spPr>
        </p:pic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7EC208ED-83A4-420C-803C-57E0915F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742" y="558389"/>
              <a:ext cx="56105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" panose="020B0604020202020204" pitchFamily="34" charset="0"/>
                </a:rPr>
                <a:t>Tra</a:t>
              </a: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nsc</a:t>
              </a: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Arial" panose="020B0604020202020204" pitchFamily="34" charset="0"/>
                </a:rPr>
                <a:t>ript</a:t>
              </a: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93C4AA-3073-448A-9BBE-8E67BFACF9FE}"/>
                </a:ext>
              </a:extLst>
            </p:cNvPr>
            <p:cNvSpPr txBox="1"/>
            <p:nvPr/>
          </p:nvSpPr>
          <p:spPr>
            <a:xfrm>
              <a:off x="7464311" y="1442360"/>
              <a:ext cx="5614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Ipsilateral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3D3C4B-EAC4-4D8D-88B5-871C7D74F40C}"/>
                </a:ext>
              </a:extLst>
            </p:cNvPr>
            <p:cNvSpPr txBox="1"/>
            <p:nvPr/>
          </p:nvSpPr>
          <p:spPr>
            <a:xfrm>
              <a:off x="6431466" y="581798"/>
              <a:ext cx="6642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Arial" panose="020B0604020202020204" pitchFamily="34" charset="0"/>
                  <a:cs typeface="Arial" panose="020B0604020202020204" pitchFamily="34" charset="0"/>
                </a:rPr>
                <a:t>contralateral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288FD4-3D72-4334-9337-24D3D2FE34D5}"/>
                </a:ext>
              </a:extLst>
            </p:cNvPr>
            <p:cNvGrpSpPr/>
            <p:nvPr/>
          </p:nvGrpSpPr>
          <p:grpSpPr>
            <a:xfrm>
              <a:off x="6483350" y="1768368"/>
              <a:ext cx="1565276" cy="658922"/>
              <a:chOff x="6483350" y="1768368"/>
              <a:chExt cx="1565276" cy="658922"/>
            </a:xfrm>
          </p:grpSpPr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29ED77D7-C8D5-4445-9912-100DE2DA4EE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83350" y="1771651"/>
                <a:ext cx="146843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926E4A5F-D6DD-48B0-A21A-B72BBD371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00813" y="1776414"/>
                <a:ext cx="719138" cy="650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7">
                <a:extLst>
                  <a:ext uri="{FF2B5EF4-FFF2-40B4-BE49-F238E27FC236}">
                    <a16:creationId xmlns:a16="http://schemas.microsoft.com/office/drawing/2014/main" id="{6E48AB26-A313-4EDD-A366-7879C91B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513" y="1777006"/>
                <a:ext cx="2444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</a:rPr>
                  <a:t>Gfap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94EA828B-E619-4D2C-B1D3-5902FB38D8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5336"/>
              <a:stretch/>
            </p:blipFill>
            <p:spPr bwMode="auto">
              <a:xfrm flipH="1">
                <a:off x="7265988" y="1768368"/>
                <a:ext cx="717550" cy="650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DE307027-E83F-42F1-AF18-2711A616D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9226" y="1777802"/>
                <a:ext cx="279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>
                    <a:ln>
                      <a:noFill/>
                    </a:ln>
                    <a:solidFill>
                      <a:srgbClr val="A679FF"/>
                    </a:solidFill>
                    <a:effectLst/>
                    <a:latin typeface="Arial" panose="020B0604020202020204" pitchFamily="34" charset="0"/>
                  </a:rPr>
                  <a:t>NeuN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0FEAE4-D6A4-4FAB-ACA2-8E0C54BB19A0}"/>
                  </a:ext>
                </a:extLst>
              </p:cNvPr>
              <p:cNvSpPr/>
              <p:nvPr/>
            </p:nvSpPr>
            <p:spPr>
              <a:xfrm>
                <a:off x="7600950" y="2096379"/>
                <a:ext cx="288132" cy="276196"/>
              </a:xfrm>
              <a:custGeom>
                <a:avLst/>
                <a:gdLst>
                  <a:gd name="connsiteX0" fmla="*/ 295275 w 330994"/>
                  <a:gd name="connsiteY0" fmla="*/ 23812 h 304800"/>
                  <a:gd name="connsiteX1" fmla="*/ 273844 w 330994"/>
                  <a:gd name="connsiteY1" fmla="*/ 2381 h 304800"/>
                  <a:gd name="connsiteX2" fmla="*/ 259556 w 330994"/>
                  <a:gd name="connsiteY2" fmla="*/ 0 h 304800"/>
                  <a:gd name="connsiteX3" fmla="*/ 247650 w 330994"/>
                  <a:gd name="connsiteY3" fmla="*/ 4762 h 304800"/>
                  <a:gd name="connsiteX4" fmla="*/ 240506 w 330994"/>
                  <a:gd name="connsiteY4" fmla="*/ 26193 h 304800"/>
                  <a:gd name="connsiteX5" fmla="*/ 242888 w 330994"/>
                  <a:gd name="connsiteY5" fmla="*/ 52387 h 304800"/>
                  <a:gd name="connsiteX6" fmla="*/ 240506 w 330994"/>
                  <a:gd name="connsiteY6" fmla="*/ 119062 h 304800"/>
                  <a:gd name="connsiteX7" fmla="*/ 230981 w 330994"/>
                  <a:gd name="connsiteY7" fmla="*/ 135731 h 304800"/>
                  <a:gd name="connsiteX8" fmla="*/ 219075 w 330994"/>
                  <a:gd name="connsiteY8" fmla="*/ 138112 h 304800"/>
                  <a:gd name="connsiteX9" fmla="*/ 102394 w 330994"/>
                  <a:gd name="connsiteY9" fmla="*/ 140493 h 304800"/>
                  <a:gd name="connsiteX10" fmla="*/ 90488 w 330994"/>
                  <a:gd name="connsiteY10" fmla="*/ 145256 h 304800"/>
                  <a:gd name="connsiteX11" fmla="*/ 78581 w 330994"/>
                  <a:gd name="connsiteY11" fmla="*/ 152400 h 304800"/>
                  <a:gd name="connsiteX12" fmla="*/ 61913 w 330994"/>
                  <a:gd name="connsiteY12" fmla="*/ 159543 h 304800"/>
                  <a:gd name="connsiteX13" fmla="*/ 40481 w 330994"/>
                  <a:gd name="connsiteY13" fmla="*/ 171450 h 304800"/>
                  <a:gd name="connsiteX14" fmla="*/ 26194 w 330994"/>
                  <a:gd name="connsiteY14" fmla="*/ 180975 h 304800"/>
                  <a:gd name="connsiteX15" fmla="*/ 11906 w 330994"/>
                  <a:gd name="connsiteY15" fmla="*/ 200025 h 304800"/>
                  <a:gd name="connsiteX16" fmla="*/ 7144 w 330994"/>
                  <a:gd name="connsiteY16" fmla="*/ 207168 h 304800"/>
                  <a:gd name="connsiteX17" fmla="*/ 0 w 330994"/>
                  <a:gd name="connsiteY17" fmla="*/ 216693 h 304800"/>
                  <a:gd name="connsiteX18" fmla="*/ 2381 w 330994"/>
                  <a:gd name="connsiteY18" fmla="*/ 233362 h 304800"/>
                  <a:gd name="connsiteX19" fmla="*/ 4763 w 330994"/>
                  <a:gd name="connsiteY19" fmla="*/ 242887 h 304800"/>
                  <a:gd name="connsiteX20" fmla="*/ 9525 w 330994"/>
                  <a:gd name="connsiteY20" fmla="*/ 271462 h 304800"/>
                  <a:gd name="connsiteX21" fmla="*/ 19050 w 330994"/>
                  <a:gd name="connsiteY21" fmla="*/ 285750 h 304800"/>
                  <a:gd name="connsiteX22" fmla="*/ 26194 w 330994"/>
                  <a:gd name="connsiteY22" fmla="*/ 288131 h 304800"/>
                  <a:gd name="connsiteX23" fmla="*/ 30956 w 330994"/>
                  <a:gd name="connsiteY23" fmla="*/ 295275 h 304800"/>
                  <a:gd name="connsiteX24" fmla="*/ 40481 w 330994"/>
                  <a:gd name="connsiteY24" fmla="*/ 300037 h 304800"/>
                  <a:gd name="connsiteX25" fmla="*/ 47625 w 330994"/>
                  <a:gd name="connsiteY25" fmla="*/ 304800 h 304800"/>
                  <a:gd name="connsiteX26" fmla="*/ 114300 w 330994"/>
                  <a:gd name="connsiteY26" fmla="*/ 300037 h 304800"/>
                  <a:gd name="connsiteX27" fmla="*/ 130969 w 330994"/>
                  <a:gd name="connsiteY27" fmla="*/ 295275 h 304800"/>
                  <a:gd name="connsiteX28" fmla="*/ 142875 w 330994"/>
                  <a:gd name="connsiteY28" fmla="*/ 292893 h 304800"/>
                  <a:gd name="connsiteX29" fmla="*/ 159544 w 330994"/>
                  <a:gd name="connsiteY29" fmla="*/ 283368 h 304800"/>
                  <a:gd name="connsiteX30" fmla="*/ 195263 w 330994"/>
                  <a:gd name="connsiteY30" fmla="*/ 278606 h 304800"/>
                  <a:gd name="connsiteX31" fmla="*/ 214313 w 330994"/>
                  <a:gd name="connsiteY31" fmla="*/ 269081 h 304800"/>
                  <a:gd name="connsiteX32" fmla="*/ 223838 w 330994"/>
                  <a:gd name="connsiteY32" fmla="*/ 261937 h 304800"/>
                  <a:gd name="connsiteX33" fmla="*/ 230981 w 330994"/>
                  <a:gd name="connsiteY33" fmla="*/ 259556 h 304800"/>
                  <a:gd name="connsiteX34" fmla="*/ 252413 w 330994"/>
                  <a:gd name="connsiteY34" fmla="*/ 250031 h 304800"/>
                  <a:gd name="connsiteX35" fmla="*/ 273844 w 330994"/>
                  <a:gd name="connsiteY35" fmla="*/ 235743 h 304800"/>
                  <a:gd name="connsiteX36" fmla="*/ 285750 w 330994"/>
                  <a:gd name="connsiteY36" fmla="*/ 219075 h 304800"/>
                  <a:gd name="connsiteX37" fmla="*/ 290513 w 330994"/>
                  <a:gd name="connsiteY37" fmla="*/ 207168 h 304800"/>
                  <a:gd name="connsiteX38" fmla="*/ 297656 w 330994"/>
                  <a:gd name="connsiteY38" fmla="*/ 200025 h 304800"/>
                  <a:gd name="connsiteX39" fmla="*/ 309563 w 330994"/>
                  <a:gd name="connsiteY39" fmla="*/ 185737 h 304800"/>
                  <a:gd name="connsiteX40" fmla="*/ 323850 w 330994"/>
                  <a:gd name="connsiteY40" fmla="*/ 166687 h 304800"/>
                  <a:gd name="connsiteX41" fmla="*/ 326231 w 330994"/>
                  <a:gd name="connsiteY41" fmla="*/ 159543 h 304800"/>
                  <a:gd name="connsiteX42" fmla="*/ 330994 w 330994"/>
                  <a:gd name="connsiteY42" fmla="*/ 142875 h 304800"/>
                  <a:gd name="connsiteX43" fmla="*/ 326231 w 330994"/>
                  <a:gd name="connsiteY43" fmla="*/ 71437 h 304800"/>
                  <a:gd name="connsiteX44" fmla="*/ 319088 w 330994"/>
                  <a:gd name="connsiteY44" fmla="*/ 42862 h 304800"/>
                  <a:gd name="connsiteX45" fmla="*/ 295275 w 330994"/>
                  <a:gd name="connsiteY45" fmla="*/ 23812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30994" h="304800">
                    <a:moveTo>
                      <a:pt x="295275" y="23812"/>
                    </a:moveTo>
                    <a:cubicBezTo>
                      <a:pt x="283006" y="4182"/>
                      <a:pt x="290034" y="5619"/>
                      <a:pt x="273844" y="2381"/>
                    </a:cubicBezTo>
                    <a:cubicBezTo>
                      <a:pt x="269109" y="1434"/>
                      <a:pt x="264319" y="794"/>
                      <a:pt x="259556" y="0"/>
                    </a:cubicBezTo>
                    <a:cubicBezTo>
                      <a:pt x="255587" y="1587"/>
                      <a:pt x="251128" y="2278"/>
                      <a:pt x="247650" y="4762"/>
                    </a:cubicBezTo>
                    <a:cubicBezTo>
                      <a:pt x="241317" y="9286"/>
                      <a:pt x="241492" y="20281"/>
                      <a:pt x="240506" y="26193"/>
                    </a:cubicBezTo>
                    <a:cubicBezTo>
                      <a:pt x="241300" y="34924"/>
                      <a:pt x="242888" y="43620"/>
                      <a:pt x="242888" y="52387"/>
                    </a:cubicBezTo>
                    <a:cubicBezTo>
                      <a:pt x="242888" y="74626"/>
                      <a:pt x="241893" y="96866"/>
                      <a:pt x="240506" y="119062"/>
                    </a:cubicBezTo>
                    <a:cubicBezTo>
                      <a:pt x="240080" y="125873"/>
                      <a:pt x="237587" y="132428"/>
                      <a:pt x="230981" y="135731"/>
                    </a:cubicBezTo>
                    <a:cubicBezTo>
                      <a:pt x="227361" y="137541"/>
                      <a:pt x="223119" y="137962"/>
                      <a:pt x="219075" y="138112"/>
                    </a:cubicBezTo>
                    <a:cubicBezTo>
                      <a:pt x="180200" y="139552"/>
                      <a:pt x="141288" y="139699"/>
                      <a:pt x="102394" y="140493"/>
                    </a:cubicBezTo>
                    <a:cubicBezTo>
                      <a:pt x="98425" y="142081"/>
                      <a:pt x="94311" y="143344"/>
                      <a:pt x="90488" y="145256"/>
                    </a:cubicBezTo>
                    <a:cubicBezTo>
                      <a:pt x="86348" y="147326"/>
                      <a:pt x="82627" y="150152"/>
                      <a:pt x="78581" y="152400"/>
                    </a:cubicBezTo>
                    <a:cubicBezTo>
                      <a:pt x="69755" y="157303"/>
                      <a:pt x="70342" y="156733"/>
                      <a:pt x="61913" y="159543"/>
                    </a:cubicBezTo>
                    <a:cubicBezTo>
                      <a:pt x="41286" y="173295"/>
                      <a:pt x="74171" y="151797"/>
                      <a:pt x="40481" y="171450"/>
                    </a:cubicBezTo>
                    <a:cubicBezTo>
                      <a:pt x="35537" y="174334"/>
                      <a:pt x="26194" y="180975"/>
                      <a:pt x="26194" y="180975"/>
                    </a:cubicBezTo>
                    <a:cubicBezTo>
                      <a:pt x="21567" y="194855"/>
                      <a:pt x="26640" y="183186"/>
                      <a:pt x="11906" y="200025"/>
                    </a:cubicBezTo>
                    <a:cubicBezTo>
                      <a:pt x="10022" y="202179"/>
                      <a:pt x="8807" y="204839"/>
                      <a:pt x="7144" y="207168"/>
                    </a:cubicBezTo>
                    <a:cubicBezTo>
                      <a:pt x="4837" y="210398"/>
                      <a:pt x="2381" y="213518"/>
                      <a:pt x="0" y="216693"/>
                    </a:cubicBezTo>
                    <a:cubicBezTo>
                      <a:pt x="794" y="222249"/>
                      <a:pt x="1377" y="227840"/>
                      <a:pt x="2381" y="233362"/>
                    </a:cubicBezTo>
                    <a:cubicBezTo>
                      <a:pt x="2967" y="236582"/>
                      <a:pt x="4177" y="239667"/>
                      <a:pt x="4763" y="242887"/>
                    </a:cubicBezTo>
                    <a:cubicBezTo>
                      <a:pt x="4962" y="243982"/>
                      <a:pt x="8029" y="268171"/>
                      <a:pt x="9525" y="271462"/>
                    </a:cubicBezTo>
                    <a:cubicBezTo>
                      <a:pt x="11894" y="276673"/>
                      <a:pt x="13620" y="283940"/>
                      <a:pt x="19050" y="285750"/>
                    </a:cubicBezTo>
                    <a:lnTo>
                      <a:pt x="26194" y="288131"/>
                    </a:lnTo>
                    <a:cubicBezTo>
                      <a:pt x="27781" y="290512"/>
                      <a:pt x="28757" y="293443"/>
                      <a:pt x="30956" y="295275"/>
                    </a:cubicBezTo>
                    <a:cubicBezTo>
                      <a:pt x="33683" y="297547"/>
                      <a:pt x="37399" y="298276"/>
                      <a:pt x="40481" y="300037"/>
                    </a:cubicBezTo>
                    <a:cubicBezTo>
                      <a:pt x="42966" y="301457"/>
                      <a:pt x="45244" y="303212"/>
                      <a:pt x="47625" y="304800"/>
                    </a:cubicBezTo>
                    <a:lnTo>
                      <a:pt x="114300" y="300037"/>
                    </a:lnTo>
                    <a:cubicBezTo>
                      <a:pt x="122708" y="299048"/>
                      <a:pt x="123444" y="297156"/>
                      <a:pt x="130969" y="295275"/>
                    </a:cubicBezTo>
                    <a:cubicBezTo>
                      <a:pt x="134895" y="294293"/>
                      <a:pt x="138906" y="293687"/>
                      <a:pt x="142875" y="292893"/>
                    </a:cubicBezTo>
                    <a:cubicBezTo>
                      <a:pt x="148099" y="289411"/>
                      <a:pt x="153505" y="285381"/>
                      <a:pt x="159544" y="283368"/>
                    </a:cubicBezTo>
                    <a:cubicBezTo>
                      <a:pt x="167998" y="280550"/>
                      <a:pt x="189646" y="279168"/>
                      <a:pt x="195263" y="278606"/>
                    </a:cubicBezTo>
                    <a:cubicBezTo>
                      <a:pt x="205272" y="275270"/>
                      <a:pt x="203066" y="276579"/>
                      <a:pt x="214313" y="269081"/>
                    </a:cubicBezTo>
                    <a:cubicBezTo>
                      <a:pt x="217615" y="266880"/>
                      <a:pt x="220392" y="263906"/>
                      <a:pt x="223838" y="261937"/>
                    </a:cubicBezTo>
                    <a:cubicBezTo>
                      <a:pt x="226017" y="260692"/>
                      <a:pt x="228631" y="260437"/>
                      <a:pt x="230981" y="259556"/>
                    </a:cubicBezTo>
                    <a:cubicBezTo>
                      <a:pt x="235692" y="257789"/>
                      <a:pt x="247777" y="253122"/>
                      <a:pt x="252413" y="250031"/>
                    </a:cubicBezTo>
                    <a:cubicBezTo>
                      <a:pt x="278841" y="232413"/>
                      <a:pt x="251566" y="246883"/>
                      <a:pt x="273844" y="235743"/>
                    </a:cubicBezTo>
                    <a:cubicBezTo>
                      <a:pt x="275462" y="233585"/>
                      <a:pt x="284009" y="222557"/>
                      <a:pt x="285750" y="219075"/>
                    </a:cubicBezTo>
                    <a:cubicBezTo>
                      <a:pt x="287662" y="215252"/>
                      <a:pt x="288247" y="210793"/>
                      <a:pt x="290513" y="207168"/>
                    </a:cubicBezTo>
                    <a:cubicBezTo>
                      <a:pt x="292298" y="204313"/>
                      <a:pt x="295500" y="202612"/>
                      <a:pt x="297656" y="200025"/>
                    </a:cubicBezTo>
                    <a:cubicBezTo>
                      <a:pt x="314232" y="180134"/>
                      <a:pt x="288694" y="206606"/>
                      <a:pt x="309563" y="185737"/>
                    </a:cubicBezTo>
                    <a:cubicBezTo>
                      <a:pt x="320624" y="158081"/>
                      <a:pt x="306425" y="187598"/>
                      <a:pt x="323850" y="166687"/>
                    </a:cubicBezTo>
                    <a:cubicBezTo>
                      <a:pt x="325457" y="164759"/>
                      <a:pt x="325541" y="161957"/>
                      <a:pt x="326231" y="159543"/>
                    </a:cubicBezTo>
                    <a:cubicBezTo>
                      <a:pt x="332209" y="138622"/>
                      <a:pt x="325287" y="159995"/>
                      <a:pt x="330994" y="142875"/>
                    </a:cubicBezTo>
                    <a:cubicBezTo>
                      <a:pt x="329359" y="108546"/>
                      <a:pt x="329988" y="99609"/>
                      <a:pt x="326231" y="71437"/>
                    </a:cubicBezTo>
                    <a:cubicBezTo>
                      <a:pt x="325338" y="64743"/>
                      <a:pt x="322971" y="48686"/>
                      <a:pt x="319088" y="42862"/>
                    </a:cubicBezTo>
                    <a:lnTo>
                      <a:pt x="295275" y="23812"/>
                    </a:ln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E833645-1120-422E-AA56-F9352CC20074}"/>
                  </a:ext>
                </a:extLst>
              </p:cNvPr>
              <p:cNvSpPr/>
              <p:nvPr/>
            </p:nvSpPr>
            <p:spPr>
              <a:xfrm>
                <a:off x="6788944" y="2031205"/>
                <a:ext cx="421406" cy="378619"/>
              </a:xfrm>
              <a:custGeom>
                <a:avLst/>
                <a:gdLst>
                  <a:gd name="connsiteX0" fmla="*/ 342900 w 421406"/>
                  <a:gd name="connsiteY0" fmla="*/ 19050 h 400050"/>
                  <a:gd name="connsiteX1" fmla="*/ 323850 w 421406"/>
                  <a:gd name="connsiteY1" fmla="*/ 2381 h 400050"/>
                  <a:gd name="connsiteX2" fmla="*/ 311944 w 421406"/>
                  <a:gd name="connsiteY2" fmla="*/ 0 h 400050"/>
                  <a:gd name="connsiteX3" fmla="*/ 273844 w 421406"/>
                  <a:gd name="connsiteY3" fmla="*/ 4763 h 400050"/>
                  <a:gd name="connsiteX4" fmla="*/ 271462 w 421406"/>
                  <a:gd name="connsiteY4" fmla="*/ 14288 h 400050"/>
                  <a:gd name="connsiteX5" fmla="*/ 266700 w 421406"/>
                  <a:gd name="connsiteY5" fmla="*/ 38100 h 400050"/>
                  <a:gd name="connsiteX6" fmla="*/ 259556 w 421406"/>
                  <a:gd name="connsiteY6" fmla="*/ 47625 h 400050"/>
                  <a:gd name="connsiteX7" fmla="*/ 257175 w 421406"/>
                  <a:gd name="connsiteY7" fmla="*/ 59531 h 400050"/>
                  <a:gd name="connsiteX8" fmla="*/ 254794 w 421406"/>
                  <a:gd name="connsiteY8" fmla="*/ 66675 h 400050"/>
                  <a:gd name="connsiteX9" fmla="*/ 252412 w 421406"/>
                  <a:gd name="connsiteY9" fmla="*/ 88106 h 400050"/>
                  <a:gd name="connsiteX10" fmla="*/ 250031 w 421406"/>
                  <a:gd name="connsiteY10" fmla="*/ 100013 h 400050"/>
                  <a:gd name="connsiteX11" fmla="*/ 240506 w 421406"/>
                  <a:gd name="connsiteY11" fmla="*/ 142875 h 400050"/>
                  <a:gd name="connsiteX12" fmla="*/ 233362 w 421406"/>
                  <a:gd name="connsiteY12" fmla="*/ 147638 h 400050"/>
                  <a:gd name="connsiteX13" fmla="*/ 221456 w 421406"/>
                  <a:gd name="connsiteY13" fmla="*/ 152400 h 400050"/>
                  <a:gd name="connsiteX14" fmla="*/ 216694 w 421406"/>
                  <a:gd name="connsiteY14" fmla="*/ 159544 h 400050"/>
                  <a:gd name="connsiteX15" fmla="*/ 209550 w 421406"/>
                  <a:gd name="connsiteY15" fmla="*/ 164306 h 400050"/>
                  <a:gd name="connsiteX16" fmla="*/ 157162 w 421406"/>
                  <a:gd name="connsiteY16" fmla="*/ 171450 h 400050"/>
                  <a:gd name="connsiteX17" fmla="*/ 130969 w 421406"/>
                  <a:gd name="connsiteY17" fmla="*/ 178594 h 400050"/>
                  <a:gd name="connsiteX18" fmla="*/ 116681 w 421406"/>
                  <a:gd name="connsiteY18" fmla="*/ 183356 h 400050"/>
                  <a:gd name="connsiteX19" fmla="*/ 100012 w 421406"/>
                  <a:gd name="connsiteY19" fmla="*/ 190500 h 400050"/>
                  <a:gd name="connsiteX20" fmla="*/ 92869 w 421406"/>
                  <a:gd name="connsiteY20" fmla="*/ 192881 h 400050"/>
                  <a:gd name="connsiteX21" fmla="*/ 83344 w 421406"/>
                  <a:gd name="connsiteY21" fmla="*/ 197644 h 400050"/>
                  <a:gd name="connsiteX22" fmla="*/ 69056 w 421406"/>
                  <a:gd name="connsiteY22" fmla="*/ 207169 h 400050"/>
                  <a:gd name="connsiteX23" fmla="*/ 57150 w 421406"/>
                  <a:gd name="connsiteY23" fmla="*/ 211931 h 400050"/>
                  <a:gd name="connsiteX24" fmla="*/ 42862 w 421406"/>
                  <a:gd name="connsiteY24" fmla="*/ 219075 h 400050"/>
                  <a:gd name="connsiteX25" fmla="*/ 23812 w 421406"/>
                  <a:gd name="connsiteY25" fmla="*/ 240506 h 400050"/>
                  <a:gd name="connsiteX26" fmla="*/ 16669 w 421406"/>
                  <a:gd name="connsiteY26" fmla="*/ 252413 h 400050"/>
                  <a:gd name="connsiteX27" fmla="*/ 9525 w 421406"/>
                  <a:gd name="connsiteY27" fmla="*/ 261938 h 400050"/>
                  <a:gd name="connsiteX28" fmla="*/ 2381 w 421406"/>
                  <a:gd name="connsiteY28" fmla="*/ 278606 h 400050"/>
                  <a:gd name="connsiteX29" fmla="*/ 0 w 421406"/>
                  <a:gd name="connsiteY29" fmla="*/ 285750 h 400050"/>
                  <a:gd name="connsiteX30" fmla="*/ 4762 w 421406"/>
                  <a:gd name="connsiteY30" fmla="*/ 309563 h 400050"/>
                  <a:gd name="connsiteX31" fmla="*/ 21431 w 421406"/>
                  <a:gd name="connsiteY31" fmla="*/ 335756 h 400050"/>
                  <a:gd name="connsiteX32" fmla="*/ 26194 w 421406"/>
                  <a:gd name="connsiteY32" fmla="*/ 342900 h 400050"/>
                  <a:gd name="connsiteX33" fmla="*/ 40481 w 421406"/>
                  <a:gd name="connsiteY33" fmla="*/ 361950 h 400050"/>
                  <a:gd name="connsiteX34" fmla="*/ 45244 w 421406"/>
                  <a:gd name="connsiteY34" fmla="*/ 371475 h 400050"/>
                  <a:gd name="connsiteX35" fmla="*/ 59531 w 421406"/>
                  <a:gd name="connsiteY35" fmla="*/ 390525 h 400050"/>
                  <a:gd name="connsiteX36" fmla="*/ 73819 w 421406"/>
                  <a:gd name="connsiteY36" fmla="*/ 400050 h 400050"/>
                  <a:gd name="connsiteX37" fmla="*/ 178594 w 421406"/>
                  <a:gd name="connsiteY37" fmla="*/ 397669 h 400050"/>
                  <a:gd name="connsiteX38" fmla="*/ 204787 w 421406"/>
                  <a:gd name="connsiteY38" fmla="*/ 395288 h 400050"/>
                  <a:gd name="connsiteX39" fmla="*/ 214312 w 421406"/>
                  <a:gd name="connsiteY39" fmla="*/ 390525 h 400050"/>
                  <a:gd name="connsiteX40" fmla="*/ 221456 w 421406"/>
                  <a:gd name="connsiteY40" fmla="*/ 388144 h 400050"/>
                  <a:gd name="connsiteX41" fmla="*/ 261937 w 421406"/>
                  <a:gd name="connsiteY41" fmla="*/ 381000 h 400050"/>
                  <a:gd name="connsiteX42" fmla="*/ 297656 w 421406"/>
                  <a:gd name="connsiteY42" fmla="*/ 364331 h 400050"/>
                  <a:gd name="connsiteX43" fmla="*/ 304800 w 421406"/>
                  <a:gd name="connsiteY43" fmla="*/ 359569 h 400050"/>
                  <a:gd name="connsiteX44" fmla="*/ 326231 w 421406"/>
                  <a:gd name="connsiteY44" fmla="*/ 342900 h 400050"/>
                  <a:gd name="connsiteX45" fmla="*/ 347662 w 421406"/>
                  <a:gd name="connsiteY45" fmla="*/ 323850 h 400050"/>
                  <a:gd name="connsiteX46" fmla="*/ 364331 w 421406"/>
                  <a:gd name="connsiteY46" fmla="*/ 307181 h 400050"/>
                  <a:gd name="connsiteX47" fmla="*/ 373856 w 421406"/>
                  <a:gd name="connsiteY47" fmla="*/ 297656 h 400050"/>
                  <a:gd name="connsiteX48" fmla="*/ 376237 w 421406"/>
                  <a:gd name="connsiteY48" fmla="*/ 288131 h 400050"/>
                  <a:gd name="connsiteX49" fmla="*/ 390525 w 421406"/>
                  <a:gd name="connsiteY49" fmla="*/ 271463 h 400050"/>
                  <a:gd name="connsiteX50" fmla="*/ 397669 w 421406"/>
                  <a:gd name="connsiteY50" fmla="*/ 261938 h 400050"/>
                  <a:gd name="connsiteX51" fmla="*/ 407194 w 421406"/>
                  <a:gd name="connsiteY51" fmla="*/ 230981 h 400050"/>
                  <a:gd name="connsiteX52" fmla="*/ 411956 w 421406"/>
                  <a:gd name="connsiteY52" fmla="*/ 223838 h 400050"/>
                  <a:gd name="connsiteX53" fmla="*/ 411956 w 421406"/>
                  <a:gd name="connsiteY53" fmla="*/ 95250 h 400050"/>
                  <a:gd name="connsiteX54" fmla="*/ 392906 w 421406"/>
                  <a:gd name="connsiteY54" fmla="*/ 57150 h 400050"/>
                  <a:gd name="connsiteX55" fmla="*/ 376237 w 421406"/>
                  <a:gd name="connsiteY55" fmla="*/ 42863 h 400050"/>
                  <a:gd name="connsiteX56" fmla="*/ 366712 w 421406"/>
                  <a:gd name="connsiteY56" fmla="*/ 35719 h 400050"/>
                  <a:gd name="connsiteX57" fmla="*/ 359569 w 421406"/>
                  <a:gd name="connsiteY57" fmla="*/ 26194 h 400050"/>
                  <a:gd name="connsiteX58" fmla="*/ 345281 w 421406"/>
                  <a:gd name="connsiteY58" fmla="*/ 19050 h 400050"/>
                  <a:gd name="connsiteX59" fmla="*/ 342900 w 421406"/>
                  <a:gd name="connsiteY59" fmla="*/ 19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21406" h="400050">
                    <a:moveTo>
                      <a:pt x="342900" y="19050"/>
                    </a:moveTo>
                    <a:cubicBezTo>
                      <a:pt x="339328" y="16272"/>
                      <a:pt x="330150" y="4744"/>
                      <a:pt x="323850" y="2381"/>
                    </a:cubicBezTo>
                    <a:cubicBezTo>
                      <a:pt x="320060" y="960"/>
                      <a:pt x="315913" y="794"/>
                      <a:pt x="311944" y="0"/>
                    </a:cubicBezTo>
                    <a:cubicBezTo>
                      <a:pt x="299244" y="1588"/>
                      <a:pt x="285913" y="503"/>
                      <a:pt x="273844" y="4763"/>
                    </a:cubicBezTo>
                    <a:cubicBezTo>
                      <a:pt x="270758" y="5852"/>
                      <a:pt x="272104" y="11079"/>
                      <a:pt x="271462" y="14288"/>
                    </a:cubicBezTo>
                    <a:cubicBezTo>
                      <a:pt x="271063" y="16280"/>
                      <a:pt x="268543" y="34413"/>
                      <a:pt x="266700" y="38100"/>
                    </a:cubicBezTo>
                    <a:cubicBezTo>
                      <a:pt x="264925" y="41650"/>
                      <a:pt x="261937" y="44450"/>
                      <a:pt x="259556" y="47625"/>
                    </a:cubicBezTo>
                    <a:cubicBezTo>
                      <a:pt x="258762" y="51594"/>
                      <a:pt x="258157" y="55605"/>
                      <a:pt x="257175" y="59531"/>
                    </a:cubicBezTo>
                    <a:cubicBezTo>
                      <a:pt x="256566" y="61966"/>
                      <a:pt x="255207" y="64199"/>
                      <a:pt x="254794" y="66675"/>
                    </a:cubicBezTo>
                    <a:cubicBezTo>
                      <a:pt x="253612" y="73765"/>
                      <a:pt x="253429" y="80991"/>
                      <a:pt x="252412" y="88106"/>
                    </a:cubicBezTo>
                    <a:cubicBezTo>
                      <a:pt x="251840" y="92113"/>
                      <a:pt x="250631" y="96010"/>
                      <a:pt x="250031" y="100013"/>
                    </a:cubicBezTo>
                    <a:cubicBezTo>
                      <a:pt x="248365" y="111123"/>
                      <a:pt x="251104" y="132277"/>
                      <a:pt x="240506" y="142875"/>
                    </a:cubicBezTo>
                    <a:cubicBezTo>
                      <a:pt x="238482" y="144899"/>
                      <a:pt x="235922" y="146358"/>
                      <a:pt x="233362" y="147638"/>
                    </a:cubicBezTo>
                    <a:cubicBezTo>
                      <a:pt x="229539" y="149550"/>
                      <a:pt x="225425" y="150813"/>
                      <a:pt x="221456" y="152400"/>
                    </a:cubicBezTo>
                    <a:cubicBezTo>
                      <a:pt x="219869" y="154781"/>
                      <a:pt x="218718" y="157520"/>
                      <a:pt x="216694" y="159544"/>
                    </a:cubicBezTo>
                    <a:cubicBezTo>
                      <a:pt x="214670" y="161568"/>
                      <a:pt x="212110" y="163026"/>
                      <a:pt x="209550" y="164306"/>
                    </a:cubicBezTo>
                    <a:cubicBezTo>
                      <a:pt x="190634" y="173764"/>
                      <a:pt x="184390" y="169849"/>
                      <a:pt x="157162" y="171450"/>
                    </a:cubicBezTo>
                    <a:cubicBezTo>
                      <a:pt x="146296" y="174166"/>
                      <a:pt x="143253" y="174814"/>
                      <a:pt x="130969" y="178594"/>
                    </a:cubicBezTo>
                    <a:cubicBezTo>
                      <a:pt x="126171" y="180070"/>
                      <a:pt x="121367" y="181554"/>
                      <a:pt x="116681" y="183356"/>
                    </a:cubicBezTo>
                    <a:cubicBezTo>
                      <a:pt x="111039" y="185526"/>
                      <a:pt x="105625" y="188255"/>
                      <a:pt x="100012" y="190500"/>
                    </a:cubicBezTo>
                    <a:cubicBezTo>
                      <a:pt x="97682" y="191432"/>
                      <a:pt x="95176" y="191892"/>
                      <a:pt x="92869" y="192881"/>
                    </a:cubicBezTo>
                    <a:cubicBezTo>
                      <a:pt x="89606" y="194279"/>
                      <a:pt x="86388" y="195818"/>
                      <a:pt x="83344" y="197644"/>
                    </a:cubicBezTo>
                    <a:cubicBezTo>
                      <a:pt x="78436" y="200589"/>
                      <a:pt x="74371" y="205043"/>
                      <a:pt x="69056" y="207169"/>
                    </a:cubicBezTo>
                    <a:cubicBezTo>
                      <a:pt x="65087" y="208756"/>
                      <a:pt x="60973" y="210019"/>
                      <a:pt x="57150" y="211931"/>
                    </a:cubicBezTo>
                    <a:cubicBezTo>
                      <a:pt x="38685" y="221163"/>
                      <a:pt x="60818" y="213090"/>
                      <a:pt x="42862" y="219075"/>
                    </a:cubicBezTo>
                    <a:cubicBezTo>
                      <a:pt x="34284" y="227653"/>
                      <a:pt x="31002" y="230234"/>
                      <a:pt x="23812" y="240506"/>
                    </a:cubicBezTo>
                    <a:cubicBezTo>
                      <a:pt x="21158" y="244298"/>
                      <a:pt x="19236" y="248562"/>
                      <a:pt x="16669" y="252413"/>
                    </a:cubicBezTo>
                    <a:cubicBezTo>
                      <a:pt x="14468" y="255715"/>
                      <a:pt x="11906" y="258763"/>
                      <a:pt x="9525" y="261938"/>
                    </a:cubicBezTo>
                    <a:cubicBezTo>
                      <a:pt x="3940" y="278693"/>
                      <a:pt x="11210" y="258004"/>
                      <a:pt x="2381" y="278606"/>
                    </a:cubicBezTo>
                    <a:cubicBezTo>
                      <a:pt x="1392" y="280913"/>
                      <a:pt x="794" y="283369"/>
                      <a:pt x="0" y="285750"/>
                    </a:cubicBezTo>
                    <a:cubicBezTo>
                      <a:pt x="1587" y="293688"/>
                      <a:pt x="2202" y="301884"/>
                      <a:pt x="4762" y="309563"/>
                    </a:cubicBezTo>
                    <a:cubicBezTo>
                      <a:pt x="12514" y="332820"/>
                      <a:pt x="10822" y="323026"/>
                      <a:pt x="21431" y="335756"/>
                    </a:cubicBezTo>
                    <a:cubicBezTo>
                      <a:pt x="23263" y="337955"/>
                      <a:pt x="24511" y="340585"/>
                      <a:pt x="26194" y="342900"/>
                    </a:cubicBezTo>
                    <a:cubicBezTo>
                      <a:pt x="30863" y="349319"/>
                      <a:pt x="36931" y="354851"/>
                      <a:pt x="40481" y="361950"/>
                    </a:cubicBezTo>
                    <a:cubicBezTo>
                      <a:pt x="42069" y="365125"/>
                      <a:pt x="43275" y="368521"/>
                      <a:pt x="45244" y="371475"/>
                    </a:cubicBezTo>
                    <a:cubicBezTo>
                      <a:pt x="49647" y="378079"/>
                      <a:pt x="52927" y="386122"/>
                      <a:pt x="59531" y="390525"/>
                    </a:cubicBezTo>
                    <a:lnTo>
                      <a:pt x="73819" y="400050"/>
                    </a:lnTo>
                    <a:lnTo>
                      <a:pt x="178594" y="397669"/>
                    </a:lnTo>
                    <a:cubicBezTo>
                      <a:pt x="187355" y="397350"/>
                      <a:pt x="196190" y="397007"/>
                      <a:pt x="204787" y="395288"/>
                    </a:cubicBezTo>
                    <a:cubicBezTo>
                      <a:pt x="208268" y="394592"/>
                      <a:pt x="211049" y="391923"/>
                      <a:pt x="214312" y="390525"/>
                    </a:cubicBezTo>
                    <a:cubicBezTo>
                      <a:pt x="216619" y="389536"/>
                      <a:pt x="219021" y="388753"/>
                      <a:pt x="221456" y="388144"/>
                    </a:cubicBezTo>
                    <a:cubicBezTo>
                      <a:pt x="242988" y="382761"/>
                      <a:pt x="241000" y="383617"/>
                      <a:pt x="261937" y="381000"/>
                    </a:cubicBezTo>
                    <a:cubicBezTo>
                      <a:pt x="277035" y="374529"/>
                      <a:pt x="282708" y="372484"/>
                      <a:pt x="297656" y="364331"/>
                    </a:cubicBezTo>
                    <a:cubicBezTo>
                      <a:pt x="300168" y="362961"/>
                      <a:pt x="302776" y="361593"/>
                      <a:pt x="304800" y="359569"/>
                    </a:cubicBezTo>
                    <a:cubicBezTo>
                      <a:pt x="322536" y="341833"/>
                      <a:pt x="308720" y="347277"/>
                      <a:pt x="326231" y="342900"/>
                    </a:cubicBezTo>
                    <a:cubicBezTo>
                      <a:pt x="358413" y="310718"/>
                      <a:pt x="310672" y="357758"/>
                      <a:pt x="347662" y="323850"/>
                    </a:cubicBezTo>
                    <a:cubicBezTo>
                      <a:pt x="353454" y="318540"/>
                      <a:pt x="358775" y="312737"/>
                      <a:pt x="364331" y="307181"/>
                    </a:cubicBezTo>
                    <a:lnTo>
                      <a:pt x="373856" y="297656"/>
                    </a:lnTo>
                    <a:cubicBezTo>
                      <a:pt x="374650" y="294481"/>
                      <a:pt x="374948" y="291139"/>
                      <a:pt x="376237" y="288131"/>
                    </a:cubicBezTo>
                    <a:cubicBezTo>
                      <a:pt x="379295" y="280996"/>
                      <a:pt x="385560" y="277137"/>
                      <a:pt x="390525" y="271463"/>
                    </a:cubicBezTo>
                    <a:cubicBezTo>
                      <a:pt x="393138" y="268476"/>
                      <a:pt x="395288" y="265113"/>
                      <a:pt x="397669" y="261938"/>
                    </a:cubicBezTo>
                    <a:cubicBezTo>
                      <a:pt x="399261" y="256365"/>
                      <a:pt x="404555" y="236918"/>
                      <a:pt x="407194" y="230981"/>
                    </a:cubicBezTo>
                    <a:cubicBezTo>
                      <a:pt x="408356" y="228366"/>
                      <a:pt x="410369" y="226219"/>
                      <a:pt x="411956" y="223838"/>
                    </a:cubicBezTo>
                    <a:cubicBezTo>
                      <a:pt x="428362" y="174623"/>
                      <a:pt x="420091" y="205077"/>
                      <a:pt x="411956" y="95250"/>
                    </a:cubicBezTo>
                    <a:cubicBezTo>
                      <a:pt x="411257" y="85810"/>
                      <a:pt x="396887" y="60136"/>
                      <a:pt x="392906" y="57150"/>
                    </a:cubicBezTo>
                    <a:cubicBezTo>
                      <a:pt x="365051" y="36258"/>
                      <a:pt x="399455" y="62763"/>
                      <a:pt x="376237" y="42863"/>
                    </a:cubicBezTo>
                    <a:cubicBezTo>
                      <a:pt x="373224" y="40280"/>
                      <a:pt x="369518" y="38525"/>
                      <a:pt x="366712" y="35719"/>
                    </a:cubicBezTo>
                    <a:cubicBezTo>
                      <a:pt x="363906" y="32913"/>
                      <a:pt x="362375" y="29000"/>
                      <a:pt x="359569" y="26194"/>
                    </a:cubicBezTo>
                    <a:cubicBezTo>
                      <a:pt x="356056" y="22681"/>
                      <a:pt x="350124" y="20018"/>
                      <a:pt x="345281" y="19050"/>
                    </a:cubicBezTo>
                    <a:cubicBezTo>
                      <a:pt x="343724" y="18739"/>
                      <a:pt x="346472" y="21828"/>
                      <a:pt x="342900" y="19050"/>
                    </a:cubicBezTo>
                    <a:close/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312D0D0-CCE3-47AD-B574-E40F7215E91C}"/>
                  </a:ext>
                </a:extLst>
              </p:cNvPr>
              <p:cNvSpPr/>
              <p:nvPr/>
            </p:nvSpPr>
            <p:spPr>
              <a:xfrm>
                <a:off x="6858328" y="2086594"/>
                <a:ext cx="311657" cy="289894"/>
              </a:xfrm>
              <a:custGeom>
                <a:avLst/>
                <a:gdLst>
                  <a:gd name="connsiteX0" fmla="*/ 271135 w 311657"/>
                  <a:gd name="connsiteY0" fmla="*/ 11287 h 289894"/>
                  <a:gd name="connsiteX1" fmla="*/ 252085 w 311657"/>
                  <a:gd name="connsiteY1" fmla="*/ 8906 h 289894"/>
                  <a:gd name="connsiteX2" fmla="*/ 247322 w 311657"/>
                  <a:gd name="connsiteY2" fmla="*/ 18431 h 289894"/>
                  <a:gd name="connsiteX3" fmla="*/ 242560 w 311657"/>
                  <a:gd name="connsiteY3" fmla="*/ 44625 h 289894"/>
                  <a:gd name="connsiteX4" fmla="*/ 237797 w 311657"/>
                  <a:gd name="connsiteY4" fmla="*/ 66056 h 289894"/>
                  <a:gd name="connsiteX5" fmla="*/ 233035 w 311657"/>
                  <a:gd name="connsiteY5" fmla="*/ 73200 h 289894"/>
                  <a:gd name="connsiteX6" fmla="*/ 228272 w 311657"/>
                  <a:gd name="connsiteY6" fmla="*/ 85106 h 289894"/>
                  <a:gd name="connsiteX7" fmla="*/ 211603 w 311657"/>
                  <a:gd name="connsiteY7" fmla="*/ 111300 h 289894"/>
                  <a:gd name="connsiteX8" fmla="*/ 204460 w 311657"/>
                  <a:gd name="connsiteY8" fmla="*/ 113681 h 289894"/>
                  <a:gd name="connsiteX9" fmla="*/ 187791 w 311657"/>
                  <a:gd name="connsiteY9" fmla="*/ 123206 h 289894"/>
                  <a:gd name="connsiteX10" fmla="*/ 178266 w 311657"/>
                  <a:gd name="connsiteY10" fmla="*/ 125587 h 289894"/>
                  <a:gd name="connsiteX11" fmla="*/ 166360 w 311657"/>
                  <a:gd name="connsiteY11" fmla="*/ 132731 h 289894"/>
                  <a:gd name="connsiteX12" fmla="*/ 125878 w 311657"/>
                  <a:gd name="connsiteY12" fmla="*/ 142256 h 289894"/>
                  <a:gd name="connsiteX13" fmla="*/ 113972 w 311657"/>
                  <a:gd name="connsiteY13" fmla="*/ 144637 h 289894"/>
                  <a:gd name="connsiteX14" fmla="*/ 104447 w 311657"/>
                  <a:gd name="connsiteY14" fmla="*/ 147019 h 289894"/>
                  <a:gd name="connsiteX15" fmla="*/ 83016 w 311657"/>
                  <a:gd name="connsiteY15" fmla="*/ 149400 h 289894"/>
                  <a:gd name="connsiteX16" fmla="*/ 68728 w 311657"/>
                  <a:gd name="connsiteY16" fmla="*/ 151781 h 289894"/>
                  <a:gd name="connsiteX17" fmla="*/ 54441 w 311657"/>
                  <a:gd name="connsiteY17" fmla="*/ 158925 h 289894"/>
                  <a:gd name="connsiteX18" fmla="*/ 47297 w 311657"/>
                  <a:gd name="connsiteY18" fmla="*/ 161306 h 289894"/>
                  <a:gd name="connsiteX19" fmla="*/ 30628 w 311657"/>
                  <a:gd name="connsiteY19" fmla="*/ 168450 h 289894"/>
                  <a:gd name="connsiteX20" fmla="*/ 23485 w 311657"/>
                  <a:gd name="connsiteY20" fmla="*/ 177975 h 289894"/>
                  <a:gd name="connsiteX21" fmla="*/ 16341 w 311657"/>
                  <a:gd name="connsiteY21" fmla="*/ 185119 h 289894"/>
                  <a:gd name="connsiteX22" fmla="*/ 11578 w 311657"/>
                  <a:gd name="connsiteY22" fmla="*/ 194644 h 289894"/>
                  <a:gd name="connsiteX23" fmla="*/ 4435 w 311657"/>
                  <a:gd name="connsiteY23" fmla="*/ 204169 h 289894"/>
                  <a:gd name="connsiteX24" fmla="*/ 4435 w 311657"/>
                  <a:gd name="connsiteY24" fmla="*/ 256556 h 289894"/>
                  <a:gd name="connsiteX25" fmla="*/ 13960 w 311657"/>
                  <a:gd name="connsiteY25" fmla="*/ 263700 h 289894"/>
                  <a:gd name="connsiteX26" fmla="*/ 28247 w 311657"/>
                  <a:gd name="connsiteY26" fmla="*/ 275606 h 289894"/>
                  <a:gd name="connsiteX27" fmla="*/ 33010 w 311657"/>
                  <a:gd name="connsiteY27" fmla="*/ 282750 h 289894"/>
                  <a:gd name="connsiteX28" fmla="*/ 47297 w 311657"/>
                  <a:gd name="connsiteY28" fmla="*/ 285131 h 289894"/>
                  <a:gd name="connsiteX29" fmla="*/ 54441 w 311657"/>
                  <a:gd name="connsiteY29" fmla="*/ 287512 h 289894"/>
                  <a:gd name="connsiteX30" fmla="*/ 66347 w 311657"/>
                  <a:gd name="connsiteY30" fmla="*/ 289894 h 289894"/>
                  <a:gd name="connsiteX31" fmla="*/ 102066 w 311657"/>
                  <a:gd name="connsiteY31" fmla="*/ 287512 h 289894"/>
                  <a:gd name="connsiteX32" fmla="*/ 111591 w 311657"/>
                  <a:gd name="connsiteY32" fmla="*/ 285131 h 289894"/>
                  <a:gd name="connsiteX33" fmla="*/ 123497 w 311657"/>
                  <a:gd name="connsiteY33" fmla="*/ 282750 h 289894"/>
                  <a:gd name="connsiteX34" fmla="*/ 140166 w 311657"/>
                  <a:gd name="connsiteY34" fmla="*/ 277987 h 289894"/>
                  <a:gd name="connsiteX35" fmla="*/ 168741 w 311657"/>
                  <a:gd name="connsiteY35" fmla="*/ 275606 h 289894"/>
                  <a:gd name="connsiteX36" fmla="*/ 178266 w 311657"/>
                  <a:gd name="connsiteY36" fmla="*/ 270844 h 289894"/>
                  <a:gd name="connsiteX37" fmla="*/ 187791 w 311657"/>
                  <a:gd name="connsiteY37" fmla="*/ 268462 h 289894"/>
                  <a:gd name="connsiteX38" fmla="*/ 199697 w 311657"/>
                  <a:gd name="connsiteY38" fmla="*/ 261319 h 289894"/>
                  <a:gd name="connsiteX39" fmla="*/ 213985 w 311657"/>
                  <a:gd name="connsiteY39" fmla="*/ 254175 h 289894"/>
                  <a:gd name="connsiteX40" fmla="*/ 221128 w 311657"/>
                  <a:gd name="connsiteY40" fmla="*/ 251794 h 289894"/>
                  <a:gd name="connsiteX41" fmla="*/ 242560 w 311657"/>
                  <a:gd name="connsiteY41" fmla="*/ 235125 h 289894"/>
                  <a:gd name="connsiteX42" fmla="*/ 252085 w 311657"/>
                  <a:gd name="connsiteY42" fmla="*/ 230362 h 289894"/>
                  <a:gd name="connsiteX43" fmla="*/ 261610 w 311657"/>
                  <a:gd name="connsiteY43" fmla="*/ 223219 h 289894"/>
                  <a:gd name="connsiteX44" fmla="*/ 266372 w 311657"/>
                  <a:gd name="connsiteY44" fmla="*/ 216075 h 289894"/>
                  <a:gd name="connsiteX45" fmla="*/ 275897 w 311657"/>
                  <a:gd name="connsiteY45" fmla="*/ 204169 h 289894"/>
                  <a:gd name="connsiteX46" fmla="*/ 283041 w 311657"/>
                  <a:gd name="connsiteY46" fmla="*/ 192262 h 289894"/>
                  <a:gd name="connsiteX47" fmla="*/ 287803 w 311657"/>
                  <a:gd name="connsiteY47" fmla="*/ 185119 h 289894"/>
                  <a:gd name="connsiteX48" fmla="*/ 290185 w 311657"/>
                  <a:gd name="connsiteY48" fmla="*/ 177975 h 289894"/>
                  <a:gd name="connsiteX49" fmla="*/ 297328 w 311657"/>
                  <a:gd name="connsiteY49" fmla="*/ 168450 h 289894"/>
                  <a:gd name="connsiteX50" fmla="*/ 302091 w 311657"/>
                  <a:gd name="connsiteY50" fmla="*/ 161306 h 289894"/>
                  <a:gd name="connsiteX51" fmla="*/ 311616 w 311657"/>
                  <a:gd name="connsiteY51" fmla="*/ 130350 h 289894"/>
                  <a:gd name="connsiteX52" fmla="*/ 271135 w 311657"/>
                  <a:gd name="connsiteY52" fmla="*/ 11287 h 28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11657" h="289894">
                    <a:moveTo>
                      <a:pt x="271135" y="11287"/>
                    </a:moveTo>
                    <a:cubicBezTo>
                      <a:pt x="261213" y="-8954"/>
                      <a:pt x="257951" y="3040"/>
                      <a:pt x="252085" y="8906"/>
                    </a:cubicBezTo>
                    <a:cubicBezTo>
                      <a:pt x="249575" y="11416"/>
                      <a:pt x="248910" y="15256"/>
                      <a:pt x="247322" y="18431"/>
                    </a:cubicBezTo>
                    <a:cubicBezTo>
                      <a:pt x="241429" y="47899"/>
                      <a:pt x="248667" y="11042"/>
                      <a:pt x="242560" y="44625"/>
                    </a:cubicBezTo>
                    <a:cubicBezTo>
                      <a:pt x="242204" y="46583"/>
                      <a:pt x="239002" y="63244"/>
                      <a:pt x="237797" y="66056"/>
                    </a:cubicBezTo>
                    <a:cubicBezTo>
                      <a:pt x="236670" y="68687"/>
                      <a:pt x="234315" y="70640"/>
                      <a:pt x="233035" y="73200"/>
                    </a:cubicBezTo>
                    <a:cubicBezTo>
                      <a:pt x="231123" y="77023"/>
                      <a:pt x="230063" y="81225"/>
                      <a:pt x="228272" y="85106"/>
                    </a:cubicBezTo>
                    <a:cubicBezTo>
                      <a:pt x="224165" y="94005"/>
                      <a:pt x="220483" y="105380"/>
                      <a:pt x="211603" y="111300"/>
                    </a:cubicBezTo>
                    <a:cubicBezTo>
                      <a:pt x="209515" y="112692"/>
                      <a:pt x="206841" y="112887"/>
                      <a:pt x="204460" y="113681"/>
                    </a:cubicBezTo>
                    <a:cubicBezTo>
                      <a:pt x="198537" y="117630"/>
                      <a:pt x="194699" y="120616"/>
                      <a:pt x="187791" y="123206"/>
                    </a:cubicBezTo>
                    <a:cubicBezTo>
                      <a:pt x="184727" y="124355"/>
                      <a:pt x="181441" y="124793"/>
                      <a:pt x="178266" y="125587"/>
                    </a:cubicBezTo>
                    <a:cubicBezTo>
                      <a:pt x="174297" y="127968"/>
                      <a:pt x="170614" y="130908"/>
                      <a:pt x="166360" y="132731"/>
                    </a:cubicBezTo>
                    <a:cubicBezTo>
                      <a:pt x="145115" y="141836"/>
                      <a:pt x="147082" y="138994"/>
                      <a:pt x="125878" y="142256"/>
                    </a:cubicBezTo>
                    <a:cubicBezTo>
                      <a:pt x="121878" y="142871"/>
                      <a:pt x="117923" y="143759"/>
                      <a:pt x="113972" y="144637"/>
                    </a:cubicBezTo>
                    <a:cubicBezTo>
                      <a:pt x="110777" y="145347"/>
                      <a:pt x="107682" y="146521"/>
                      <a:pt x="104447" y="147019"/>
                    </a:cubicBezTo>
                    <a:cubicBezTo>
                      <a:pt x="97343" y="148112"/>
                      <a:pt x="90141" y="148450"/>
                      <a:pt x="83016" y="149400"/>
                    </a:cubicBezTo>
                    <a:cubicBezTo>
                      <a:pt x="78230" y="150038"/>
                      <a:pt x="73491" y="150987"/>
                      <a:pt x="68728" y="151781"/>
                    </a:cubicBezTo>
                    <a:cubicBezTo>
                      <a:pt x="63966" y="154162"/>
                      <a:pt x="59307" y="156762"/>
                      <a:pt x="54441" y="158925"/>
                    </a:cubicBezTo>
                    <a:cubicBezTo>
                      <a:pt x="52147" y="159944"/>
                      <a:pt x="49604" y="160317"/>
                      <a:pt x="47297" y="161306"/>
                    </a:cubicBezTo>
                    <a:cubicBezTo>
                      <a:pt x="26699" y="170134"/>
                      <a:pt x="47382" y="162866"/>
                      <a:pt x="30628" y="168450"/>
                    </a:cubicBezTo>
                    <a:cubicBezTo>
                      <a:pt x="28247" y="171625"/>
                      <a:pt x="26068" y="174962"/>
                      <a:pt x="23485" y="177975"/>
                    </a:cubicBezTo>
                    <a:cubicBezTo>
                      <a:pt x="21293" y="180532"/>
                      <a:pt x="18299" y="182379"/>
                      <a:pt x="16341" y="185119"/>
                    </a:cubicBezTo>
                    <a:cubicBezTo>
                      <a:pt x="14278" y="188008"/>
                      <a:pt x="13459" y="191634"/>
                      <a:pt x="11578" y="194644"/>
                    </a:cubicBezTo>
                    <a:cubicBezTo>
                      <a:pt x="9475" y="198009"/>
                      <a:pt x="6816" y="200994"/>
                      <a:pt x="4435" y="204169"/>
                    </a:cubicBezTo>
                    <a:cubicBezTo>
                      <a:pt x="-432" y="223631"/>
                      <a:pt x="-2442" y="227674"/>
                      <a:pt x="4435" y="256556"/>
                    </a:cubicBezTo>
                    <a:cubicBezTo>
                      <a:pt x="5354" y="260417"/>
                      <a:pt x="11154" y="260894"/>
                      <a:pt x="13960" y="263700"/>
                    </a:cubicBezTo>
                    <a:cubicBezTo>
                      <a:pt x="26934" y="276675"/>
                      <a:pt x="14603" y="271058"/>
                      <a:pt x="28247" y="275606"/>
                    </a:cubicBezTo>
                    <a:cubicBezTo>
                      <a:pt x="29835" y="277987"/>
                      <a:pt x="30450" y="281470"/>
                      <a:pt x="33010" y="282750"/>
                    </a:cubicBezTo>
                    <a:cubicBezTo>
                      <a:pt x="37328" y="284909"/>
                      <a:pt x="42584" y="284084"/>
                      <a:pt x="47297" y="285131"/>
                    </a:cubicBezTo>
                    <a:cubicBezTo>
                      <a:pt x="49747" y="285675"/>
                      <a:pt x="52006" y="286903"/>
                      <a:pt x="54441" y="287512"/>
                    </a:cubicBezTo>
                    <a:cubicBezTo>
                      <a:pt x="58367" y="288494"/>
                      <a:pt x="62378" y="289100"/>
                      <a:pt x="66347" y="289894"/>
                    </a:cubicBezTo>
                    <a:cubicBezTo>
                      <a:pt x="78253" y="289100"/>
                      <a:pt x="90199" y="288761"/>
                      <a:pt x="102066" y="287512"/>
                    </a:cubicBezTo>
                    <a:cubicBezTo>
                      <a:pt x="105321" y="287169"/>
                      <a:pt x="108396" y="285841"/>
                      <a:pt x="111591" y="285131"/>
                    </a:cubicBezTo>
                    <a:cubicBezTo>
                      <a:pt x="115542" y="284253"/>
                      <a:pt x="119571" y="283732"/>
                      <a:pt x="123497" y="282750"/>
                    </a:cubicBezTo>
                    <a:cubicBezTo>
                      <a:pt x="129103" y="281348"/>
                      <a:pt x="134458" y="278888"/>
                      <a:pt x="140166" y="277987"/>
                    </a:cubicBezTo>
                    <a:cubicBezTo>
                      <a:pt x="149607" y="276496"/>
                      <a:pt x="159216" y="276400"/>
                      <a:pt x="168741" y="275606"/>
                    </a:cubicBezTo>
                    <a:cubicBezTo>
                      <a:pt x="171916" y="274019"/>
                      <a:pt x="174942" y="272090"/>
                      <a:pt x="178266" y="270844"/>
                    </a:cubicBezTo>
                    <a:cubicBezTo>
                      <a:pt x="181330" y="269695"/>
                      <a:pt x="184800" y="269791"/>
                      <a:pt x="187791" y="268462"/>
                    </a:cubicBezTo>
                    <a:cubicBezTo>
                      <a:pt x="192020" y="266582"/>
                      <a:pt x="195634" y="263535"/>
                      <a:pt x="199697" y="261319"/>
                    </a:cubicBezTo>
                    <a:cubicBezTo>
                      <a:pt x="204372" y="258769"/>
                      <a:pt x="209119" y="256338"/>
                      <a:pt x="213985" y="254175"/>
                    </a:cubicBezTo>
                    <a:cubicBezTo>
                      <a:pt x="216278" y="253156"/>
                      <a:pt x="218934" y="253013"/>
                      <a:pt x="221128" y="251794"/>
                    </a:cubicBezTo>
                    <a:cubicBezTo>
                      <a:pt x="260486" y="229929"/>
                      <a:pt x="218267" y="252478"/>
                      <a:pt x="242560" y="235125"/>
                    </a:cubicBezTo>
                    <a:cubicBezTo>
                      <a:pt x="245449" y="233062"/>
                      <a:pt x="249075" y="232243"/>
                      <a:pt x="252085" y="230362"/>
                    </a:cubicBezTo>
                    <a:cubicBezTo>
                      <a:pt x="255450" y="228259"/>
                      <a:pt x="258435" y="225600"/>
                      <a:pt x="261610" y="223219"/>
                    </a:cubicBezTo>
                    <a:cubicBezTo>
                      <a:pt x="263197" y="220838"/>
                      <a:pt x="264655" y="218365"/>
                      <a:pt x="266372" y="216075"/>
                    </a:cubicBezTo>
                    <a:cubicBezTo>
                      <a:pt x="269421" y="212009"/>
                      <a:pt x="272982" y="208333"/>
                      <a:pt x="275897" y="204169"/>
                    </a:cubicBezTo>
                    <a:cubicBezTo>
                      <a:pt x="278551" y="200377"/>
                      <a:pt x="280588" y="196187"/>
                      <a:pt x="283041" y="192262"/>
                    </a:cubicBezTo>
                    <a:cubicBezTo>
                      <a:pt x="284558" y="189835"/>
                      <a:pt x="286523" y="187678"/>
                      <a:pt x="287803" y="185119"/>
                    </a:cubicBezTo>
                    <a:cubicBezTo>
                      <a:pt x="288926" y="182874"/>
                      <a:pt x="288940" y="180154"/>
                      <a:pt x="290185" y="177975"/>
                    </a:cubicBezTo>
                    <a:cubicBezTo>
                      <a:pt x="292154" y="174529"/>
                      <a:pt x="295021" y="171679"/>
                      <a:pt x="297328" y="168450"/>
                    </a:cubicBezTo>
                    <a:cubicBezTo>
                      <a:pt x="298992" y="166121"/>
                      <a:pt x="300503" y="163687"/>
                      <a:pt x="302091" y="161306"/>
                    </a:cubicBezTo>
                    <a:cubicBezTo>
                      <a:pt x="303475" y="157155"/>
                      <a:pt x="311466" y="133867"/>
                      <a:pt x="311616" y="130350"/>
                    </a:cubicBezTo>
                    <a:cubicBezTo>
                      <a:pt x="312966" y="98629"/>
                      <a:pt x="281057" y="31528"/>
                      <a:pt x="271135" y="11287"/>
                    </a:cubicBezTo>
                    <a:close/>
                  </a:path>
                </a:pathLst>
              </a:custGeom>
              <a:noFill/>
              <a:ln w="31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F6A9C48-0F2E-40CC-BC2A-C47DD0C58791}"/>
              </a:ext>
            </a:extLst>
          </p:cNvPr>
          <p:cNvSpPr txBox="1"/>
          <p:nvPr/>
        </p:nvSpPr>
        <p:spPr>
          <a:xfrm>
            <a:off x="5123601" y="1366796"/>
            <a:ext cx="2163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Vessel painted mouse brain – Dil. Perfusion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2E5DF7-F577-48C0-8E3A-C3D63F531760}"/>
              </a:ext>
            </a:extLst>
          </p:cNvPr>
          <p:cNvSpPr txBox="1"/>
          <p:nvPr/>
        </p:nvSpPr>
        <p:spPr>
          <a:xfrm>
            <a:off x="5123600" y="2457640"/>
            <a:ext cx="11515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LSI Image- perfusion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C4A8BF-AC94-4B47-A8EC-11AD9140840D}"/>
              </a:ext>
            </a:extLst>
          </p:cNvPr>
          <p:cNvSpPr txBox="1"/>
          <p:nvPr/>
        </p:nvSpPr>
        <p:spPr>
          <a:xfrm>
            <a:off x="6155529" y="2457640"/>
            <a:ext cx="10873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3D MRI - Infarction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065B32-2842-4BC0-B1C8-722634DE3DDB}"/>
              </a:ext>
            </a:extLst>
          </p:cNvPr>
          <p:cNvSpPr txBox="1"/>
          <p:nvPr/>
        </p:nvSpPr>
        <p:spPr>
          <a:xfrm>
            <a:off x="7406046" y="2457640"/>
            <a:ext cx="16462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Spatial Transcriptomics - Xenium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D298F6-445F-4F64-BD43-702B5EF65991}"/>
              </a:ext>
            </a:extLst>
          </p:cNvPr>
          <p:cNvSpPr txBox="1"/>
          <p:nvPr/>
        </p:nvSpPr>
        <p:spPr>
          <a:xfrm>
            <a:off x="7523308" y="1916759"/>
            <a:ext cx="5068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Glial scar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637123-87B3-4F6F-9263-41F936D8DA01}"/>
              </a:ext>
            </a:extLst>
          </p:cNvPr>
          <p:cNvCxnSpPr>
            <a:cxnSpLocks/>
          </p:cNvCxnSpPr>
          <p:nvPr/>
        </p:nvCxnSpPr>
        <p:spPr>
          <a:xfrm>
            <a:off x="7909250" y="2094035"/>
            <a:ext cx="80220" cy="48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21D23AF-9EB7-45E8-8F7B-875E6E11FF95}"/>
              </a:ext>
            </a:extLst>
          </p:cNvPr>
          <p:cNvSpPr txBox="1"/>
          <p:nvPr/>
        </p:nvSpPr>
        <p:spPr>
          <a:xfrm>
            <a:off x="8273786" y="1943168"/>
            <a:ext cx="4940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62AB5F-D814-4379-AD91-8BF31DB262F5}"/>
              </a:ext>
            </a:extLst>
          </p:cNvPr>
          <p:cNvCxnSpPr>
            <a:cxnSpLocks/>
          </p:cNvCxnSpPr>
          <p:nvPr/>
        </p:nvCxnSpPr>
        <p:spPr>
          <a:xfrm>
            <a:off x="8677704" y="2094035"/>
            <a:ext cx="80220" cy="48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CC7EF52-B125-4A63-A3CC-38968325F47D}"/>
              </a:ext>
            </a:extLst>
          </p:cNvPr>
          <p:cNvSpPr txBox="1"/>
          <p:nvPr/>
        </p:nvSpPr>
        <p:spPr>
          <a:xfrm>
            <a:off x="1727024" y="4156735"/>
            <a:ext cx="90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Intraepidermal nerve density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D5A3CA8-41F3-4FE1-A772-3E41A5AF22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7396" y="1133475"/>
            <a:ext cx="2066925" cy="105727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1E784C-807D-452B-B36B-F970C55E1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33" y="3361463"/>
            <a:ext cx="763237" cy="745242"/>
          </a:xfrm>
          <a:prstGeom prst="rect">
            <a:avLst/>
          </a:prstGeom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4963098D-AA08-4CEB-94B9-0ADC30B5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95" y="2724300"/>
            <a:ext cx="632405" cy="6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43C8DBC-13DF-486A-B922-AD1FBD0E746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8677" y="2777273"/>
            <a:ext cx="1552512" cy="130469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30FE349-E29B-426A-BDC7-AB9877F0EF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966" y="2687962"/>
            <a:ext cx="1361869" cy="121714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0B835F5-7A0F-404B-951A-8E19FAA8EF49}"/>
              </a:ext>
            </a:extLst>
          </p:cNvPr>
          <p:cNvSpPr txBox="1"/>
          <p:nvPr/>
        </p:nvSpPr>
        <p:spPr>
          <a:xfrm>
            <a:off x="180228" y="4147250"/>
            <a:ext cx="1514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TNT based reprogramming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B06028E-23F7-4260-B4B7-0DCB030CCE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10865" y="3367237"/>
            <a:ext cx="909255" cy="831541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E31F11E3-77DF-4BCE-AADE-C10A34CE1E8C}"/>
              </a:ext>
            </a:extLst>
          </p:cNvPr>
          <p:cNvSpPr txBox="1"/>
          <p:nvPr/>
        </p:nvSpPr>
        <p:spPr>
          <a:xfrm>
            <a:off x="2652439" y="4154355"/>
            <a:ext cx="15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Behavioral Characterization of </a:t>
            </a:r>
          </a:p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Somatosensation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CA4035B0-61A6-4235-BF6B-56A115BC4572}"/>
              </a:ext>
            </a:extLst>
          </p:cNvPr>
          <p:cNvSpPr/>
          <p:nvPr/>
        </p:nvSpPr>
        <p:spPr>
          <a:xfrm>
            <a:off x="2366994" y="2874639"/>
            <a:ext cx="224439" cy="14924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807CEC8B-0028-4CBC-9E9D-C85084F86185}"/>
              </a:ext>
            </a:extLst>
          </p:cNvPr>
          <p:cNvSpPr/>
          <p:nvPr/>
        </p:nvSpPr>
        <p:spPr>
          <a:xfrm rot="2465183">
            <a:off x="2203057" y="3188145"/>
            <a:ext cx="224439" cy="14924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8D8FA39-0999-405F-BF36-0C942E4DAE64}"/>
              </a:ext>
            </a:extLst>
          </p:cNvPr>
          <p:cNvSpPr txBox="1"/>
          <p:nvPr/>
        </p:nvSpPr>
        <p:spPr>
          <a:xfrm>
            <a:off x="4121000" y="4133439"/>
            <a:ext cx="1186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Characterization of nerve myelination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44676EB-0F39-4C5D-90AC-627658F86AB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1171" b="67117"/>
          <a:stretch/>
        </p:blipFill>
        <p:spPr>
          <a:xfrm>
            <a:off x="5199399" y="2848885"/>
            <a:ext cx="3697416" cy="131861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8A82BA08-465B-4E91-8911-FD6A3AEFC66C}"/>
              </a:ext>
            </a:extLst>
          </p:cNvPr>
          <p:cNvSpPr txBox="1"/>
          <p:nvPr/>
        </p:nvSpPr>
        <p:spPr>
          <a:xfrm>
            <a:off x="5424648" y="4167495"/>
            <a:ext cx="20312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Spatial Proteomics – Phenocycler fusion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5B9E8B7-FF76-4B82-9405-FBC95A1B86FA}"/>
              </a:ext>
            </a:extLst>
          </p:cNvPr>
          <p:cNvSpPr txBox="1"/>
          <p:nvPr/>
        </p:nvSpPr>
        <p:spPr>
          <a:xfrm>
            <a:off x="2969228" y="2261618"/>
            <a:ext cx="15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Behavioral Characterization of </a:t>
            </a:r>
          </a:p>
          <a:p>
            <a:pPr lvl="0" algn="ctr">
              <a:defRPr/>
            </a:pPr>
            <a:r>
              <a:rPr lang="en-US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Stroke effects</a:t>
            </a:r>
            <a:endParaRPr lang="en-US" sz="7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D1CF3AB-4F91-4261-88CC-C5602EFBA77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345" t="3618" r="3481" b="1267"/>
          <a:stretch/>
        </p:blipFill>
        <p:spPr>
          <a:xfrm>
            <a:off x="1707080" y="2724299"/>
            <a:ext cx="406906" cy="6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2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2012 Wexner Medical Center College of Medicine">
  <a:themeElements>
    <a:clrScheme name="7_2012 Wexner Medical Center College of Medicine 1">
      <a:dk1>
        <a:srgbClr val="000000"/>
      </a:dk1>
      <a:lt1>
        <a:srgbClr val="FFFFFF"/>
      </a:lt1>
      <a:dk2>
        <a:srgbClr val="A5A5A5"/>
      </a:dk2>
      <a:lt2>
        <a:srgbClr val="F2F2F2"/>
      </a:lt2>
      <a:accent1>
        <a:srgbClr val="006191"/>
      </a:accent1>
      <a:accent2>
        <a:srgbClr val="B61340"/>
      </a:accent2>
      <a:accent3>
        <a:srgbClr val="FFFFFF"/>
      </a:accent3>
      <a:accent4>
        <a:srgbClr val="000000"/>
      </a:accent4>
      <a:accent5>
        <a:srgbClr val="AAB7C7"/>
      </a:accent5>
      <a:accent6>
        <a:srgbClr val="A51039"/>
      </a:accent6>
      <a:hlink>
        <a:srgbClr val="DA6F2B"/>
      </a:hlink>
      <a:folHlink>
        <a:srgbClr val="6B8C2C"/>
      </a:folHlink>
    </a:clrScheme>
    <a:fontScheme name="7_2012 Wexner Medical Center College of Medicin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2012 Wexner Medical Center College of Medicine 1">
        <a:dk1>
          <a:srgbClr val="000000"/>
        </a:dk1>
        <a:lt1>
          <a:srgbClr val="FFFFFF"/>
        </a:lt1>
        <a:dk2>
          <a:srgbClr val="A5A5A5"/>
        </a:dk2>
        <a:lt2>
          <a:srgbClr val="F2F2F2"/>
        </a:lt2>
        <a:accent1>
          <a:srgbClr val="006191"/>
        </a:accent1>
        <a:accent2>
          <a:srgbClr val="B61340"/>
        </a:accent2>
        <a:accent3>
          <a:srgbClr val="FFFFFF"/>
        </a:accent3>
        <a:accent4>
          <a:srgbClr val="000000"/>
        </a:accent4>
        <a:accent5>
          <a:srgbClr val="AAB7C7"/>
        </a:accent5>
        <a:accent6>
          <a:srgbClr val="A51039"/>
        </a:accent6>
        <a:hlink>
          <a:srgbClr val="DA6F2B"/>
        </a:hlink>
        <a:folHlink>
          <a:srgbClr val="6B8C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8BD239F3C08458984DC3B8875B696" ma:contentTypeVersion="13" ma:contentTypeDescription="Create a new document." ma:contentTypeScope="" ma:versionID="b159fff3cd20595518716772bad44395">
  <xsd:schema xmlns:xsd="http://www.w3.org/2001/XMLSchema" xmlns:xs="http://www.w3.org/2001/XMLSchema" xmlns:p="http://schemas.microsoft.com/office/2006/metadata/properties" xmlns:ns3="d27f2eeb-ae5a-4d29-86d9-ecfbfb122912" xmlns:ns4="780a5f05-5764-42ae-b0c3-6c0a4810d60d" targetNamespace="http://schemas.microsoft.com/office/2006/metadata/properties" ma:root="true" ma:fieldsID="e1d583b3547338e546da71cfd060b1cd" ns3:_="" ns4:_="">
    <xsd:import namespace="d27f2eeb-ae5a-4d29-86d9-ecfbfb122912"/>
    <xsd:import namespace="780a5f05-5764-42ae-b0c3-6c0a4810d6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f2eeb-ae5a-4d29-86d9-ecfbfb1229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a5f05-5764-42ae-b0c3-6c0a4810d6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00F85-29B4-4770-BCC8-FC7897B4E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29A05B-6875-4C86-BDE9-9CE17549CC71}">
  <ds:schemaRefs>
    <ds:schemaRef ds:uri="780a5f05-5764-42ae-b0c3-6c0a4810d60d"/>
    <ds:schemaRef ds:uri="d27f2eeb-ae5a-4d29-86d9-ecfbfb1229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915462-3656-4E09-A8DC-4DDB493C2F65}">
  <ds:schemaRefs>
    <ds:schemaRef ds:uri="780a5f05-5764-42ae-b0c3-6c0a4810d60d"/>
    <ds:schemaRef ds:uri="d27f2eeb-ae5a-4d29-86d9-ecfbfb1229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2745</TotalTime>
  <Words>96</Words>
  <Application>Microsoft Office PowerPoint</Application>
  <PresentationFormat>On-screen Show (16:9)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Wingdings</vt:lpstr>
      <vt:lpstr>Office Theme</vt:lpstr>
      <vt:lpstr>7_2012 Wexner Medical Center College of Medicine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Bommana, Raghunath Reddy</cp:lastModifiedBy>
  <cp:revision>25</cp:revision>
  <cp:lastPrinted>2019-07-18T13:58:01Z</cp:lastPrinted>
  <dcterms:created xsi:type="dcterms:W3CDTF">2019-07-18T12:44:10Z</dcterms:created>
  <dcterms:modified xsi:type="dcterms:W3CDTF">2025-01-31T17:48:48Z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0x010100B1C8BD239F3C08458984DC3B8875B696</vt:lpwstr>
  </property>
  <property fmtid="{D5CDD505-2E9C-101B-9397-08002B2CF9AE}" pid="3" name="MSIP_Label_5e4b1be8-281e-475d-98b0-21c3457e5a46_Enabled">
    <vt:lpwstr>true</vt:lpwstr>
  </property>
  <property fmtid="{D5CDD505-2E9C-101B-9397-08002B2CF9AE}" pid="4" name="MSIP_Label_5e4b1be8-281e-475d-98b0-21c3457e5a46_SetDate">
    <vt:lpwstr>2022-05-11T18:06:22Z</vt:lpwstr>
  </property>
  <property fmtid="{D5CDD505-2E9C-101B-9397-08002B2CF9AE}" pid="5" name="MSIP_Label_5e4b1be8-281e-475d-98b0-21c3457e5a46_Method">
    <vt:lpwstr>Standard</vt:lpwstr>
  </property>
  <property fmtid="{D5CDD505-2E9C-101B-9397-08002B2CF9AE}" pid="6" name="MSIP_Label_5e4b1be8-281e-475d-98b0-21c3457e5a46_Name">
    <vt:lpwstr>Public</vt:lpwstr>
  </property>
  <property fmtid="{D5CDD505-2E9C-101B-9397-08002B2CF9AE}" pid="7" name="MSIP_Label_5e4b1be8-281e-475d-98b0-21c3457e5a46_SiteId">
    <vt:lpwstr>8b3dd73e-4e72-4679-b191-56da1588712b</vt:lpwstr>
  </property>
  <property fmtid="{D5CDD505-2E9C-101B-9397-08002B2CF9AE}" pid="8" name="MSIP_Label_5e4b1be8-281e-475d-98b0-21c3457e5a46_ActionId">
    <vt:lpwstr>bf76630e-cc9d-4a39-85a1-57b6b42abf4e</vt:lpwstr>
  </property>
  <property fmtid="{D5CDD505-2E9C-101B-9397-08002B2CF9AE}" pid="9" name="MSIP_Label_5e4b1be8-281e-475d-98b0-21c3457e5a46_ContentBits">
    <vt:lpwstr>0</vt:lpwstr>
  </property>
</Properties>
</file>