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7"/>
    <p:restoredTop sz="94652"/>
  </p:normalViewPr>
  <p:slideViewPr>
    <p:cSldViewPr snapToGrid="0" snapToObjects="1" showGuides="1">
      <p:cViewPr>
        <p:scale>
          <a:sx n="70" d="100"/>
          <a:sy n="70" d="100"/>
        </p:scale>
        <p:origin x="19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E568C-DE95-8AC8-2B2C-81C7A253A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C1561-E86C-0301-5C7C-C6F610E3F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B968B-1F76-9662-DB35-927F593C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0403A-3780-A344-6231-2067993B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33D6F-6B83-B66D-BBDC-699E65C1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9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B183-F226-4C87-D646-9F703E41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517F7-A1C4-FA3D-E975-88C736277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06F81-0354-6CA9-2ADB-0A7006D0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C4061-7FA7-398C-3F64-7859DDAA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90FB-9378-3D37-0E96-CFFF0BA3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8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C9513E-6DBE-52D0-FEA0-B4F76C430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D9CF27-F317-BAE9-73D7-EA0E4BB40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B7F2B-13D3-52FD-3733-4B5B71F27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A3CD9-5999-DD4F-C332-88FE45A90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AA1F9-BDB0-0D24-2FFD-99AF8415E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3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F80C-28FB-CF4D-1E79-43C67BC5F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BDA82-7ABA-3657-C7FA-69A162323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980CD-A507-170D-FB7D-91C38C9ED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7F63D-E6B5-BCFA-97F0-1218B4F8C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53E88-E93B-0B57-2665-5DD2C0A9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1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CB047-8ECD-7730-9608-C23BA13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F8B44-2FB7-29F8-F499-411942398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99C1B-3568-53FC-16A6-8F86EC21D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ABDF4-70C4-026E-2BCF-26704544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126EC-0AEB-8075-AC53-BA2317C1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5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2A530-8330-5581-E621-428ABD10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7BDAB-9764-EA6A-31E5-26854BB6E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89077-0A41-B15D-4AC9-AD7D95F54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72748-1B0B-A022-8497-603047D6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AECD0-0514-C8FA-5E57-FFFDC799F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B752E-8B7F-4036-E261-9A777A7B6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8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24D14-1874-6709-98F6-5825FB244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FCE54-8D29-C890-BC26-3A4BA2E7F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D68C9-7847-C75E-7812-E79ABF21B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03E476-6E0F-0C2F-6DD5-2C388312D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4403A-82D6-E0A0-BFC1-37A1D5B974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9DEE99-2E03-5A79-58FC-C87A63D45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EA0A1F-561C-A3CF-440F-5277DD573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258F01-3D1A-E01D-9AB7-A9F9F4A4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3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CB8E5-6661-2BF4-4785-0B0EAD693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E3511-7282-D5B4-54E8-3F969E52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6D350-44F2-AE71-C15A-3EDA37C5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A5F45-B4A6-F737-86DB-A6AC2AC2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1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540D31-70A5-97FF-B843-48A88FF4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834FA1-54BB-A204-A6E7-48D0277E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7E356-476C-90DC-C44D-E5C2E884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1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32F3-52B4-9238-8540-14B4E0944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BC0DA-369F-8C37-3422-D4CD112CF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3CECF-C61B-FF65-D969-9AD6AF7DD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48C8A-DB77-8287-186A-07BA8C3D6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89192-2462-932E-0300-C4ED9249E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C01EA-2D43-F3BE-2214-9464BBA3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6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F2E20-1973-7428-19A0-F88DECE52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573F72-A0EB-9A05-E0A7-F8FCFD2D3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1A785B-AF66-A89E-1160-75E9F6801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665E7-FDED-8C6F-F446-F44E0C0B8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B3FCB-17AD-56CD-49D9-14152DC2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7B037-743E-682A-27A9-20F9AC3F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7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9A31C-3D2B-7C7E-A863-30106DC3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D7D6E-D09A-81B3-B528-4F7C058E9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8BBB6-0317-00CE-61E4-3EEC5FB7FF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C046B-247F-E24F-9F06-2458AFAE4A19}" type="datetimeFigureOut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64CF9-FA2F-47C6-E74D-08097C25E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DBDC8-EF6A-1F1E-FCA6-B1BFC76AA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DE47-0EF1-6C40-ACF1-167BFBB01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5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DA0349-586E-2756-E014-FE7D5EAF3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16941" y="8448676"/>
            <a:ext cx="9144000" cy="1655762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A close-up of several images of a variety of fibers&#10;&#10;Description automatically generated">
            <a:extLst>
              <a:ext uri="{FF2B5EF4-FFF2-40B4-BE49-F238E27FC236}">
                <a16:creationId xmlns:a16="http://schemas.microsoft.com/office/drawing/2014/main" id="{E6ADB7CD-A4BA-9192-F753-0734F69530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62"/>
          <a:stretch/>
        </p:blipFill>
        <p:spPr bwMode="auto">
          <a:xfrm>
            <a:off x="4804878" y="428042"/>
            <a:ext cx="3711423" cy="291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FA8665-B116-CA2C-94FA-A3DB22CACBBE}"/>
              </a:ext>
            </a:extLst>
          </p:cNvPr>
          <p:cNvSpPr txBox="1"/>
          <p:nvPr/>
        </p:nvSpPr>
        <p:spPr>
          <a:xfrm>
            <a:off x="3053443" y="3244334"/>
            <a:ext cx="61068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"/>
              </a:rPr>
              <a:t> </a:t>
            </a:r>
            <a:endParaRPr lang="en-US" dirty="0"/>
          </a:p>
        </p:txBody>
      </p:sp>
      <p:pic>
        <p:nvPicPr>
          <p:cNvPr id="1030" name="Picture 6" descr="A plastic mold with a piece of plastic&#10;&#10;Description automatically generated">
            <a:extLst>
              <a:ext uri="{FF2B5EF4-FFF2-40B4-BE49-F238E27FC236}">
                <a16:creationId xmlns:a16="http://schemas.microsoft.com/office/drawing/2014/main" id="{DFC132DA-87ED-A97F-B120-DC131E8F0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020" y="413248"/>
            <a:ext cx="2179760" cy="145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A white plastic object with a transparent object inside&#10;&#10;Description automatically generated">
            <a:extLst>
              <a:ext uri="{FF2B5EF4-FFF2-40B4-BE49-F238E27FC236}">
                <a16:creationId xmlns:a16="http://schemas.microsoft.com/office/drawing/2014/main" id="{BF80F3A5-C97A-36B3-55F7-7693FF0DA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629" y="1887064"/>
            <a:ext cx="2179760" cy="145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1470603559, Picture">
            <a:extLst>
              <a:ext uri="{FF2B5EF4-FFF2-40B4-BE49-F238E27FC236}">
                <a16:creationId xmlns:a16="http://schemas.microsoft.com/office/drawing/2014/main" id="{DE2B99BF-18BE-82EE-3D95-379F96211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470" y="3106143"/>
            <a:ext cx="31750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Rectangle 20, Textbox">
            <a:extLst>
              <a:ext uri="{FF2B5EF4-FFF2-40B4-BE49-F238E27FC236}">
                <a16:creationId xmlns:a16="http://schemas.microsoft.com/office/drawing/2014/main" id="{ED340233-C823-05ED-7C51-CF3B216E7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99666" y="3429000"/>
            <a:ext cx="254000" cy="3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Rectangle 19, Textbox">
            <a:extLst>
              <a:ext uri="{FF2B5EF4-FFF2-40B4-BE49-F238E27FC236}">
                <a16:creationId xmlns:a16="http://schemas.microsoft.com/office/drawing/2014/main" id="{4DC89C83-D571-F7FF-24AA-528610ED79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78991" y="3429000"/>
            <a:ext cx="266700" cy="3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Rectangle 18, Textbox">
            <a:extLst>
              <a:ext uri="{FF2B5EF4-FFF2-40B4-BE49-F238E27FC236}">
                <a16:creationId xmlns:a16="http://schemas.microsoft.com/office/drawing/2014/main" id="{AB62D97E-9C42-4B4F-9178-81EE9210C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58316" y="3429000"/>
            <a:ext cx="203200" cy="3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Picture 766224492, Picture">
            <a:extLst>
              <a:ext uri="{FF2B5EF4-FFF2-40B4-BE49-F238E27FC236}">
                <a16:creationId xmlns:a16="http://schemas.microsoft.com/office/drawing/2014/main" id="{C54998EA-069F-BCA6-719D-4A5872E77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618" y="3483705"/>
            <a:ext cx="5994400" cy="248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Picture 1470603559, Picture">
            <a:extLst>
              <a:ext uri="{FF2B5EF4-FFF2-40B4-BE49-F238E27FC236}">
                <a16:creationId xmlns:a16="http://schemas.microsoft.com/office/drawing/2014/main" id="{FFF08AEB-BCAB-A159-6146-FC6C76A18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19" y="3439542"/>
            <a:ext cx="2871499" cy="241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 descr="A measuring tape with different types of food&#10;&#10;Description automatically generated">
            <a:extLst>
              <a:ext uri="{FF2B5EF4-FFF2-40B4-BE49-F238E27FC236}">
                <a16:creationId xmlns:a16="http://schemas.microsoft.com/office/drawing/2014/main" id="{F54AB3F0-A889-03CC-D075-F0F275373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72" y="629530"/>
            <a:ext cx="1299745" cy="124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 descr="A measuring tape with different types of food&#10;&#10;Description automatically generated">
            <a:extLst>
              <a:ext uri="{FF2B5EF4-FFF2-40B4-BE49-F238E27FC236}">
                <a16:creationId xmlns:a16="http://schemas.microsoft.com/office/drawing/2014/main" id="{769D7F8F-8B06-65DB-8551-00429CBCB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709" y="629530"/>
            <a:ext cx="1371422" cy="124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5" name="Picture 41" descr="A ruler and round clear plastic circles&#10;&#10;Description automatically generated with medium confidence">
            <a:extLst>
              <a:ext uri="{FF2B5EF4-FFF2-40B4-BE49-F238E27FC236}">
                <a16:creationId xmlns:a16="http://schemas.microsoft.com/office/drawing/2014/main" id="{A7228E26-4970-3276-188A-C720BEEA8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709" y="1903702"/>
            <a:ext cx="1371422" cy="125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7" name="Picture 43" descr="A white powder on a blue plate&#10;&#10;Description automatically generated">
            <a:extLst>
              <a:ext uri="{FF2B5EF4-FFF2-40B4-BE49-F238E27FC236}">
                <a16:creationId xmlns:a16="http://schemas.microsoft.com/office/drawing/2014/main" id="{B1F57173-7A2D-A9D1-9E02-57DEF54F0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219" y="629530"/>
            <a:ext cx="1361220" cy="124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9" name="Picture 45">
            <a:extLst>
              <a:ext uri="{FF2B5EF4-FFF2-40B4-BE49-F238E27FC236}">
                <a16:creationId xmlns:a16="http://schemas.microsoft.com/office/drawing/2014/main" id="{5E96F9B3-137B-695F-14FB-9E1AD79BA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72" y="1903702"/>
            <a:ext cx="1299745" cy="1245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1" name="Picture 47" descr="A plastic container with round holes&#10;&#10;Description automatically generated">
            <a:extLst>
              <a:ext uri="{FF2B5EF4-FFF2-40B4-BE49-F238E27FC236}">
                <a16:creationId xmlns:a16="http://schemas.microsoft.com/office/drawing/2014/main" id="{6224A735-A2AB-A351-FEB2-592A83980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556" y="1903702"/>
            <a:ext cx="1353531" cy="125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99C1904-F715-94C6-4A75-D83D61954CE6}"/>
              </a:ext>
            </a:extLst>
          </p:cNvPr>
          <p:cNvSpPr/>
          <p:nvPr/>
        </p:nvSpPr>
        <p:spPr>
          <a:xfrm>
            <a:off x="4804879" y="164124"/>
            <a:ext cx="1798590" cy="2356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5mg/mL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1C77AD1-AE28-5429-DDF0-D7434E68FF31}"/>
              </a:ext>
            </a:extLst>
          </p:cNvPr>
          <p:cNvSpPr/>
          <p:nvPr/>
        </p:nvSpPr>
        <p:spPr>
          <a:xfrm>
            <a:off x="6717711" y="164123"/>
            <a:ext cx="1798590" cy="2356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 mg/mL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6E0FF7B-4069-FA48-6C01-0774347201E4}"/>
              </a:ext>
            </a:extLst>
          </p:cNvPr>
          <p:cNvSpPr/>
          <p:nvPr/>
        </p:nvSpPr>
        <p:spPr>
          <a:xfrm rot="16200000">
            <a:off x="3999324" y="1017168"/>
            <a:ext cx="1379681" cy="22298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7.5kX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B85FC28-724B-A58A-E610-1A82F4D6C56B}"/>
              </a:ext>
            </a:extLst>
          </p:cNvPr>
          <p:cNvSpPr/>
          <p:nvPr/>
        </p:nvSpPr>
        <p:spPr>
          <a:xfrm rot="16200000">
            <a:off x="3967907" y="2501218"/>
            <a:ext cx="1461153" cy="22298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20kX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8829D208-22B6-25A9-836E-07333B0BAD2F}"/>
              </a:ext>
            </a:extLst>
          </p:cNvPr>
          <p:cNvSpPr/>
          <p:nvPr/>
        </p:nvSpPr>
        <p:spPr>
          <a:xfrm>
            <a:off x="1592763" y="1127233"/>
            <a:ext cx="419725" cy="29980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>
            <a:extLst>
              <a:ext uri="{FF2B5EF4-FFF2-40B4-BE49-F238E27FC236}">
                <a16:creationId xmlns:a16="http://schemas.microsoft.com/office/drawing/2014/main" id="{2C539D82-1F39-CB6D-A9C8-BA6DF580B169}"/>
              </a:ext>
            </a:extLst>
          </p:cNvPr>
          <p:cNvSpPr/>
          <p:nvPr/>
        </p:nvSpPr>
        <p:spPr>
          <a:xfrm>
            <a:off x="2967685" y="1130817"/>
            <a:ext cx="419725" cy="29980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>
            <a:extLst>
              <a:ext uri="{FF2B5EF4-FFF2-40B4-BE49-F238E27FC236}">
                <a16:creationId xmlns:a16="http://schemas.microsoft.com/office/drawing/2014/main" id="{23FA4268-483B-7E9F-B451-BA02D2C11848}"/>
              </a:ext>
            </a:extLst>
          </p:cNvPr>
          <p:cNvSpPr/>
          <p:nvPr/>
        </p:nvSpPr>
        <p:spPr>
          <a:xfrm>
            <a:off x="1557298" y="2403164"/>
            <a:ext cx="419725" cy="29980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5D9720BA-06A2-F450-A7C1-D1D5790D0D0A}"/>
              </a:ext>
            </a:extLst>
          </p:cNvPr>
          <p:cNvSpPr/>
          <p:nvPr/>
        </p:nvSpPr>
        <p:spPr>
          <a:xfrm>
            <a:off x="2967685" y="2436658"/>
            <a:ext cx="419725" cy="29980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6653B3-3873-593B-BA5B-E9A65E3D95AC}"/>
              </a:ext>
            </a:extLst>
          </p:cNvPr>
          <p:cNvSpPr/>
          <p:nvPr/>
        </p:nvSpPr>
        <p:spPr>
          <a:xfrm>
            <a:off x="8478098" y="1680959"/>
            <a:ext cx="2314672" cy="1873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Restorelle Mesh Embedded in </a:t>
            </a:r>
            <a:r>
              <a:rPr lang="en-US" sz="1100" dirty="0" err="1"/>
              <a:t>vECM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88688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Therriault, Marrisa Ann</dc:creator>
  <cp:lastModifiedBy>Therriault, Marrisa Ann</cp:lastModifiedBy>
  <cp:revision>1</cp:revision>
  <dcterms:created xsi:type="dcterms:W3CDTF">2025-05-23T17:44:28Z</dcterms:created>
  <dcterms:modified xsi:type="dcterms:W3CDTF">2025-05-23T18:05:43Z</dcterms:modified>
</cp:coreProperties>
</file>